
<file path=[Content_Types].xml><?xml version="1.0" encoding="utf-8"?>
<Types xmlns="http://schemas.openxmlformats.org/package/2006/content-types">
  <Override PartName="/ppt/slideMasters/slideMaster3.xml" ContentType="application/vnd.openxmlformats-officedocument.presentationml.slideMaster+xml"/>
  <Override PartName="/ppt/theme/theme5.xml" ContentType="application/vnd.openxmlformats-officedocument.theme+xml"/>
  <Override PartName="/ppt/slideLayouts/slideLayout57.xml" ContentType="application/vnd.openxmlformats-officedocument.presentationml.slideLayout+xml"/>
  <Override PartName="/ppt/slideLayouts/slideLayout157.xml" ContentType="application/vnd.openxmlformats-officedocument.presentationml.slideLayout+xml"/>
  <Override PartName="/ppt/slides/slide36.xml" ContentType="application/vnd.openxmlformats-officedocument.presentationml.slide+xml"/>
  <Override PartName="/ppt/slideLayouts/slideLayout46.xml" ContentType="application/vnd.openxmlformats-officedocument.presentationml.slideLayout+xml"/>
  <Override PartName="/ppt/slideLayouts/slideLayout93.xml" ContentType="application/vnd.openxmlformats-officedocument.presentationml.slideLayout+xml"/>
  <Override PartName="/ppt/slideLayouts/slideLayout135.xml" ContentType="application/vnd.openxmlformats-officedocument.presentationml.slideLayout+xml"/>
  <Override PartName="/ppt/slideLayouts/slideLayout146.xml" ContentType="application/vnd.openxmlformats-officedocument.presentationml.slideLayout+xml"/>
  <Override PartName="/ppt/slides/slide25.xml" ContentType="application/vnd.openxmlformats-officedocument.presentationml.slid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82.xml" ContentType="application/vnd.openxmlformats-officedocument.presentationml.slideLayout+xml"/>
  <Override PartName="/ppt/slideLayouts/slideLayout124.xml" ContentType="application/vnd.openxmlformats-officedocument.presentationml.slideLayout+xml"/>
  <Default Extension="xml" ContentType="application/xml"/>
  <Override PartName="/ppt/slides/slide14.xml" ContentType="application/vnd.openxmlformats-officedocument.presentationml.slide+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slideLayouts/slideLayout113.xml" ContentType="application/vnd.openxmlformats-officedocument.presentationml.slideLayout+xml"/>
  <Override PartName="/ppt/slideLayouts/slideLayout160.xml" ContentType="application/vnd.openxmlformats-officedocument.presentationml.slideLayout+xml"/>
  <Override PartName="/ppt/theme/themeOverride1.xml" ContentType="application/vnd.openxmlformats-officedocument.themeOverride+xml"/>
  <Override PartName="/ppt/tableStyles.xml" ContentType="application/vnd.openxmlformats-officedocument.presentationml.tableStyles+xml"/>
  <Override PartName="/ppt/slideLayouts/slideLayout102.xml" ContentType="application/vnd.openxmlformats-officedocument.presentationml.slideLayout+xml"/>
  <Override PartName="/ppt/slideMasters/slideMaster8.xml" ContentType="application/vnd.openxmlformats-officedocument.presentationml.slideMaster+xml"/>
  <Override PartName="/ppt/slideMasters/slideMaster11.xml" ContentType="application/vnd.openxmlformats-officedocument.presentationml.slideMaster+xml"/>
  <Override PartName="/ppt/slideLayouts/slideLayout87.xml" ContentType="application/vnd.openxmlformats-officedocument.presentationml.slideLayout+xml"/>
  <Override PartName="/ppt/slideLayouts/slideLayout98.xml" ContentType="application/vnd.openxmlformats-officedocument.presentationml.slideLayout+xml"/>
  <Override PartName="/ppt/theme/theme10.xml" ContentType="application/vnd.openxmlformats-officedocument.theme+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76.xml" ContentType="application/vnd.openxmlformats-officedocument.presentationml.slideLayout+xml"/>
  <Override PartName="/ppt/slideLayouts/slideLayout118.xml" ContentType="application/vnd.openxmlformats-officedocument.presentationml.slideLayout+xml"/>
  <Override PartName="/ppt/slideLayouts/slideLayout129.xml" ContentType="application/vnd.openxmlformats-officedocument.presentationml.slideLayout+xml"/>
  <Default Extension="png" ContentType="image/png"/>
  <Override PartName="/ppt/slideLayouts/slideLayout16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65.xml" ContentType="application/vnd.openxmlformats-officedocument.presentationml.slideLayout+xml"/>
  <Override PartName="/ppt/slideLayouts/slideLayout107.xml" ContentType="application/vnd.openxmlformats-officedocument.presentationml.slideLayout+xml"/>
  <Override PartName="/ppt/slideLayouts/slideLayout154.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72.xml" ContentType="application/vnd.openxmlformats-officedocument.presentationml.slideLayout+xml"/>
  <Override PartName="/ppt/slideLayouts/slideLayout90.xml" ContentType="application/vnd.openxmlformats-officedocument.presentationml.slideLayout+xml"/>
  <Override PartName="/ppt/slideLayouts/slideLayout114.xml" ContentType="application/vnd.openxmlformats-officedocument.presentationml.slideLayout+xml"/>
  <Override PartName="/ppt/slideLayouts/slideLayout125.xml" ContentType="application/vnd.openxmlformats-officedocument.presentationml.slideLayout+xml"/>
  <Override PartName="/ppt/slideLayouts/slideLayout143.xml" ContentType="application/vnd.openxmlformats-officedocument.presentationml.slideLayout+xml"/>
  <Override PartName="/ppt/slideLayouts/slideLayout161.xml" ContentType="application/vnd.openxmlformats-officedocument.presentationml.slideLayout+xml"/>
  <Override PartName="/ppt/presentation.xml" ContentType="application/vnd.openxmlformats-officedocument.presentationml.presentation.main+xml"/>
  <Override PartName="/ppt/slides/slide22.xml" ContentType="application/vnd.openxmlformats-officedocument.presentationml.slide+xml"/>
  <Override PartName="/ppt/slideLayouts/slideLayout14.xml" ContentType="application/vnd.openxmlformats-officedocument.presentationml.slideLayout+xml"/>
  <Override PartName="/ppt/slideLayouts/slideLayout32.xml" ContentType="application/vnd.openxmlformats-officedocument.presentationml.slideLayout+xml"/>
  <Override PartName="/ppt/slideLayouts/slideLayout61.xml" ContentType="application/vnd.openxmlformats-officedocument.presentationml.slideLayout+xml"/>
  <Override PartName="/ppt/slideLayouts/slideLayout103.xml" ContentType="application/vnd.openxmlformats-officedocument.presentationml.slideLayout+xml"/>
  <Override PartName="/ppt/slideLayouts/slideLayout132.xml" ContentType="application/vnd.openxmlformats-officedocument.presentationml.slideLayout+xml"/>
  <Override PartName="/ppt/slideLayouts/slideLayout150.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slideLayouts/slideLayout21.xml" ContentType="application/vnd.openxmlformats-officedocument.presentationml.slideLayout+xml"/>
  <Override PartName="/ppt/slideLayouts/slideLayout50.xml" ContentType="application/vnd.openxmlformats-officedocument.presentationml.slideLayout+xml"/>
  <Override PartName="/ppt/slideLayouts/slideLayout110.xml" ContentType="application/vnd.openxmlformats-officedocument.presentationml.slideLayout+xml"/>
  <Override PartName="/ppt/slideLayouts/slideLayout121.xml" ContentType="application/vnd.openxmlformats-officedocument.presentationml.slideLayout+xml"/>
  <Override PartName="/ppt/slideMasters/slideMaster9.xml" ContentType="application/vnd.openxmlformats-officedocument.presentationml.slideMaster+xml"/>
  <Override PartName="/ppt/slideMasters/slideMaster12.xml" ContentType="application/vnd.openxmlformats-officedocument.presentationml.slideMaster+xml"/>
  <Override PartName="/ppt/slideLayouts/slideLayout10.xml" ContentType="application/vnd.openxmlformats-officedocument.presentationml.slideLayout+xml"/>
  <Override PartName="/ppt/theme/theme15.xml" ContentType="application/vnd.openxmlformats-officedocument.theme+xml"/>
  <Default Extension="gif" ContentType="image/gif"/>
  <Override PartName="/ppt/slideLayouts/slideLayout99.xml" ContentType="application/vnd.openxmlformats-officedocument.presentationml.slideLayout+xml"/>
  <Override PartName="/ppt/slideMasters/slideMaster5.xml" ContentType="application/vnd.openxmlformats-officedocument.presentationml.slideMaster+xml"/>
  <Override PartName="/ppt/slideLayouts/slideLayout59.xml" ContentType="application/vnd.openxmlformats-officedocument.presentationml.slideLayout+xml"/>
  <Override PartName="/ppt/theme/theme7.xml" ContentType="application/vnd.openxmlformats-officedocument.theme+xml"/>
  <Override PartName="/ppt/slideLayouts/slideLayout88.xml" ContentType="application/vnd.openxmlformats-officedocument.presentationml.slideLayout+xml"/>
  <Override PartName="/ppt/theme/theme11.xml" ContentType="application/vnd.openxmlformats-officedocument.theme+xml"/>
  <Override PartName="/ppt/slideLayouts/slideLayout159.xml" ContentType="application/vnd.openxmlformats-officedocument.presentationml.slideLayout+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slideLayouts/slideLayout95.xml" ContentType="application/vnd.openxmlformats-officedocument.presentationml.slideLayout+xml"/>
  <Override PartName="/ppt/slideLayouts/slideLayout119.xml" ContentType="application/vnd.openxmlformats-officedocument.presentationml.slideLayout+xml"/>
  <Override PartName="/ppt/slideLayouts/slideLayout137.xml" ContentType="application/vnd.openxmlformats-officedocument.presentationml.slideLayout+xml"/>
  <Override PartName="/ppt/slideLayouts/slideLayout148.xml" ContentType="application/vnd.openxmlformats-officedocument.presentationml.slideLayout+xml"/>
  <Override PartName="/ppt/slideLayouts/slideLayout166.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slideLayouts/slideLayout84.xml" ContentType="application/vnd.openxmlformats-officedocument.presentationml.slideLayout+xml"/>
  <Override PartName="/ppt/slideLayouts/slideLayout108.xml" ContentType="application/vnd.openxmlformats-officedocument.presentationml.slideLayout+xml"/>
  <Override PartName="/ppt/slideLayouts/slideLayout126.xml" ContentType="application/vnd.openxmlformats-officedocument.presentationml.slideLayout+xml"/>
  <Override PartName="/ppt/slideLayouts/slideLayout155.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Override PartName="/ppt/slideLayouts/slideLayout91.xml" ContentType="application/vnd.openxmlformats-officedocument.presentationml.slideLayout+xml"/>
  <Override PartName="/ppt/slideLayouts/slideLayout115.xml" ContentType="application/vnd.openxmlformats-officedocument.presentationml.slideLayout+xml"/>
  <Override PartName="/ppt/slideLayouts/slideLayout133.xml" ContentType="application/vnd.openxmlformats-officedocument.presentationml.slideLayout+xml"/>
  <Override PartName="/ppt/slideLayouts/slideLayout144.xml" ContentType="application/vnd.openxmlformats-officedocument.presentationml.slideLayout+xml"/>
  <Override PartName="/ppt/slideLayouts/slideLayout162.xml" ContentType="application/vnd.openxmlformats-officedocument.presentationml.slideLayout+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Layouts/slideLayout80.xml" ContentType="application/vnd.openxmlformats-officedocument.presentationml.slideLayout+xml"/>
  <Override PartName="/ppt/slideLayouts/slideLayout104.xml" ContentType="application/vnd.openxmlformats-officedocument.presentationml.slideLayout+xml"/>
  <Override PartName="/ppt/slideLayouts/slideLayout122.xml" ContentType="application/vnd.openxmlformats-officedocument.presentationml.slideLayout+xml"/>
  <Override PartName="/ppt/slideLayouts/slideLayout140.xml" ContentType="application/vnd.openxmlformats-officedocument.presentationml.slideLayout+xml"/>
  <Override PartName="/ppt/slideLayouts/slideLayout151.xml" ContentType="application/vnd.openxmlformats-officedocument.presentationml.slideLayout+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slideLayouts/slideLayout111.xml" ContentType="application/vnd.openxmlformats-officedocument.presentationml.slideLayout+xml"/>
  <Override PartName="/ppt/slideMasters/slideMaster13.xml" ContentType="application/vnd.openxmlformats-officedocument.presentationml.slideMaster+xml"/>
  <Override PartName="/ppt/slideLayouts/slideLayout100.xml" ContentType="application/vnd.openxmlformats-officedocument.presentationml.slideLayout+xml"/>
  <Override PartName="/ppt/slideMasters/slideMaster6.xml" ContentType="application/vnd.openxmlformats-officedocument.presentationml.slideMaster+xml"/>
  <Override PartName="/ppt/theme/theme8.xml" ContentType="application/vnd.openxmlformats-officedocument.theme+xml"/>
  <Override PartName="/ppt/slideLayouts/slideLayout89.xml" ContentType="application/vnd.openxmlformats-officedocument.presentationml.slideLayout+xml"/>
  <Override PartName="/ppt/theme/theme12.xml" ContentType="application/vnd.openxmlformats-officedocument.theme+xml"/>
  <Override PartName="/ppt/slides/slide7.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Override PartName="/ppt/slideLayouts/slideLayout149.xml" ContentType="application/vnd.openxmlformats-officedocument.presentationml.slideLayout+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67.xml" ContentType="application/vnd.openxmlformats-officedocument.presentationml.slideLayout+xml"/>
  <Override PartName="/ppt/slideLayouts/slideLayout85.xml" ContentType="application/vnd.openxmlformats-officedocument.presentationml.slideLayout+xml"/>
  <Override PartName="/ppt/slideLayouts/slideLayout96.xml" ContentType="application/vnd.openxmlformats-officedocument.presentationml.slideLayout+xml"/>
  <Override PartName="/ppt/slideLayouts/slideLayout109.xml" ContentType="application/vnd.openxmlformats-officedocument.presentationml.slideLayout+xml"/>
  <Override PartName="/ppt/slideLayouts/slideLayout138.xml" ContentType="application/vnd.openxmlformats-officedocument.presentationml.slideLayout+xml"/>
  <Override PartName="/ppt/slideLayouts/slideLayout156.xml" ContentType="application/vnd.openxmlformats-officedocument.presentationml.slideLayout+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slideLayouts/slideLayout74.xml" ContentType="application/vnd.openxmlformats-officedocument.presentationml.slideLayout+xml"/>
  <Override PartName="/ppt/slideLayouts/slideLayout116.xml" ContentType="application/vnd.openxmlformats-officedocument.presentationml.slideLayout+xml"/>
  <Override PartName="/ppt/slideLayouts/slideLayout127.xml" ContentType="application/vnd.openxmlformats-officedocument.presentationml.slideLayout+xml"/>
  <Override PartName="/ppt/slideLayouts/slideLayout145.xml" ContentType="application/vnd.openxmlformats-officedocument.presentationml.slideLayout+xml"/>
  <Override PartName="/ppt/slideLayouts/slideLayout163.xml" ContentType="application/vnd.openxmlformats-officedocument.presentationml.slideLayout+xml"/>
  <Override PartName="/ppt/slides/slide24.xml" ContentType="application/vnd.openxmlformats-officedocument.presentationml.slide+xml"/>
  <Override PartName="/ppt/slides/slide35.xml" ContentType="application/vnd.openxmlformats-officedocument.presentationml.slide+xml"/>
  <Override PartName="/ppt/slideLayouts/slideLayout16.xml" ContentType="application/vnd.openxmlformats-officedocument.presentationml.slideLayout+xml"/>
  <Default Extension="jpeg" ContentType="image/jpeg"/>
  <Override PartName="/ppt/slideLayouts/slideLayout34.xml" ContentType="application/vnd.openxmlformats-officedocument.presentationml.slideLayout+xml"/>
  <Override PartName="/ppt/slideLayouts/slideLayout63.xml" ContentType="application/vnd.openxmlformats-officedocument.presentationml.slideLayout+xml"/>
  <Override PartName="/ppt/slideLayouts/slideLayout81.xml" ContentType="application/vnd.openxmlformats-officedocument.presentationml.slideLayout+xml"/>
  <Override PartName="/ppt/slideLayouts/slideLayout92.xml" ContentType="application/vnd.openxmlformats-officedocument.presentationml.slideLayout+xml"/>
  <Override PartName="/ppt/slideLayouts/slideLayout105.xml" ContentType="application/vnd.openxmlformats-officedocument.presentationml.slideLayout+xml"/>
  <Override PartName="/ppt/slideLayouts/slideLayout134.xml" ContentType="application/vnd.openxmlformats-officedocument.presentationml.slideLayout+xml"/>
  <Override PartName="/ppt/slideLayouts/slideLayout152.xml" ContentType="application/vnd.openxmlformats-officedocument.presentationml.slideLayout+xml"/>
  <Override PartName="/ppt/slides/slide13.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70.xml" ContentType="application/vnd.openxmlformats-officedocument.presentationml.slideLayout+xml"/>
  <Override PartName="/ppt/slideLayouts/slideLayout112.xml" ContentType="application/vnd.openxmlformats-officedocument.presentationml.slideLayout+xml"/>
  <Override PartName="/ppt/slideLayouts/slideLayout123.xml" ContentType="application/vnd.openxmlformats-officedocument.presentationml.slideLayout+xml"/>
  <Override PartName="/ppt/slideLayouts/slideLayout141.xml" ContentType="application/vnd.openxmlformats-officedocument.presentationml.slideLayout+xml"/>
  <Override PartName="/ppt/slideMasters/slideMaster14.xml" ContentType="application/vnd.openxmlformats-officedocument.presentationml.slideMaster+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slideLayouts/slideLayout101.xml" ContentType="application/vnd.openxmlformats-officedocument.presentationml.slideLayout+xml"/>
  <Override PartName="/ppt/slideLayouts/slideLayout130.xml" ContentType="application/vnd.openxmlformats-officedocument.presentationml.slideLayout+xml"/>
  <Override PartName="/ppt/slideMasters/slideMaster7.xml" ContentType="application/vnd.openxmlformats-officedocument.presentationml.slideMaster+xml"/>
  <Override PartName="/ppt/slideMasters/slideMaster10.xml" ContentType="application/vnd.openxmlformats-officedocument.presentationml.slideMaster+xml"/>
  <Override PartName="/ppt/theme/theme9.xml" ContentType="application/vnd.openxmlformats-officedocument.theme+xml"/>
  <Override PartName="/ppt/theme/theme13.xml" ContentType="application/vnd.openxmlformats-officedocument.theme+xml"/>
  <Override PartName="/ppt/slides/slide8.xml" ContentType="application/vnd.openxmlformats-officedocument.presentationml.slide+xml"/>
  <Override PartName="/ppt/slideLayouts/slideLayout68.xml" ContentType="application/vnd.openxmlformats-officedocument.presentationml.slideLayout+xml"/>
  <Override PartName="/ppt/slideLayouts/slideLayout79.xml" ContentType="application/vnd.openxmlformats-officedocument.presentationml.slideLayout+xml"/>
  <Override PartName="/ppt/slideLayouts/slideLayout97.xml" ContentType="application/vnd.openxmlformats-officedocument.presentationml.slideLayout+xml"/>
  <Override PartName="/ppt/slideLayouts/slideLayout139.xml" ContentType="application/vnd.openxmlformats-officedocument.presentationml.slideLayout+xml"/>
  <Override PartName="/ppt/slides/slide29.xml" ContentType="application/vnd.openxmlformats-officedocument.presentationml.slide+xml"/>
  <Override PartName="/ppt/slideLayouts/slideLayout39.xml" ContentType="application/vnd.openxmlformats-officedocument.presentationml.slideLayout+xml"/>
  <Override PartName="/ppt/slideLayouts/slideLayout86.xml" ContentType="application/vnd.openxmlformats-officedocument.presentationml.slideLayout+xml"/>
  <Override PartName="/ppt/slideLayouts/slideLayout128.xml" ContentType="application/vnd.openxmlformats-officedocument.presentationml.slideLayout+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slideLayouts/slideLayout117.xml" ContentType="application/vnd.openxmlformats-officedocument.presentationml.slideLayout+xml"/>
  <Override PartName="/ppt/slideLayouts/slideLayout164.xml" ContentType="application/vnd.openxmlformats-officedocument.presentationml.slideLayout+xml"/>
  <Override PartName="/ppt/theme/theme1.xml" ContentType="application/vnd.openxmlformats-officedocument.theme+xml"/>
  <Override PartName="/ppt/slideLayouts/slideLayout53.xml" ContentType="application/vnd.openxmlformats-officedocument.presentationml.slideLayout+xml"/>
  <Override PartName="/ppt/slideLayouts/slideLayout106.xml" ContentType="application/vnd.openxmlformats-officedocument.presentationml.slideLayout+xml"/>
  <Override PartName="/ppt/slideLayouts/slideLayout142.xml" ContentType="application/vnd.openxmlformats-officedocument.presentationml.slideLayout+xml"/>
  <Override PartName="/ppt/slideLayouts/slideLayout153.xml" ContentType="application/vnd.openxmlformats-officedocument.presentationml.slideLayout+xml"/>
  <Override PartName="/ppt/slides/slide32.xml" ContentType="application/vnd.openxmlformats-officedocument.presentationml.slide+xml"/>
  <Override PartName="/ppt/slideLayouts/slideLayout42.xml" ContentType="application/vnd.openxmlformats-officedocument.presentationml.slideLayout+xml"/>
  <Override PartName="/ppt/slideLayouts/slideLayout131.xml" ContentType="application/vnd.openxmlformats-officedocument.presentationml.slideLayout+xml"/>
  <Override PartName="/ppt/slideMasters/slideMaster15.xml" ContentType="application/vnd.openxmlformats-officedocument.presentationml.slideMaster+xml"/>
  <Override PartName="/ppt/slides/slide10.xml" ContentType="application/vnd.openxmlformats-officedocument.presentationml.slide+xml"/>
  <Override PartName="/ppt/slides/slide21.xml" ContentType="application/vnd.openxmlformats-officedocument.presentationml.slide+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120.xml" ContentType="application/vnd.openxmlformats-officedocument.presentationml.slideLayout+xml"/>
  <Override PartName="/ppt/theme/theme14.xml" ContentType="application/vnd.openxmlformats-officedocument.theme+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slideLayouts/slideLayout69.xml" ContentType="application/vnd.openxmlformats-officedocument.presentationml.slideLayout+xml"/>
  <Override PartName="/ppt/slideLayouts/slideLayout158.xml" ContentType="application/vnd.openxmlformats-officedocument.presentationml.slideLayout+xml"/>
  <Override PartName="/ppt/slideLayouts/slideLayout58.xml" ContentType="application/vnd.openxmlformats-officedocument.presentationml.slideLayout+xml"/>
  <Override PartName="/ppt/slideLayouts/slideLayout147.xml" ContentType="application/vnd.openxmlformats-officedocument.presentationml.slideLayout+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83.xml" ContentType="application/vnd.openxmlformats-officedocument.presentationml.slideLayout+xml"/>
  <Override PartName="/ppt/slideLayouts/slideLayout94.xml" ContentType="application/vnd.openxmlformats-officedocument.presentationml.slideLayout+xml"/>
  <Override PartName="/ppt/slideLayouts/slideLayout136.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96" r:id="rId4"/>
    <p:sldMasterId id="2147483708" r:id="rId5"/>
    <p:sldMasterId id="2147483720" r:id="rId6"/>
    <p:sldMasterId id="2147483732" r:id="rId7"/>
    <p:sldMasterId id="2147483744" r:id="rId8"/>
    <p:sldMasterId id="2147483768" r:id="rId9"/>
    <p:sldMasterId id="2147483780" r:id="rId10"/>
    <p:sldMasterId id="2147483792" r:id="rId11"/>
    <p:sldMasterId id="2147483804" r:id="rId12"/>
    <p:sldMasterId id="2147483816" r:id="rId13"/>
    <p:sldMasterId id="2147483829" r:id="rId14"/>
    <p:sldMasterId id="2147483841" r:id="rId15"/>
  </p:sldMasterIdLst>
  <p:sldIdLst>
    <p:sldId id="256" r:id="rId16"/>
    <p:sldId id="258" r:id="rId17"/>
    <p:sldId id="257" r:id="rId18"/>
    <p:sldId id="259" r:id="rId19"/>
    <p:sldId id="260" r:id="rId20"/>
    <p:sldId id="261" r:id="rId21"/>
    <p:sldId id="263" r:id="rId22"/>
    <p:sldId id="264" r:id="rId23"/>
    <p:sldId id="265" r:id="rId24"/>
    <p:sldId id="262" r:id="rId25"/>
    <p:sldId id="266" r:id="rId26"/>
    <p:sldId id="272" r:id="rId27"/>
    <p:sldId id="271" r:id="rId28"/>
    <p:sldId id="267" r:id="rId29"/>
    <p:sldId id="270" r:id="rId30"/>
    <p:sldId id="269" r:id="rId31"/>
    <p:sldId id="268" r:id="rId32"/>
    <p:sldId id="273" r:id="rId33"/>
    <p:sldId id="274" r:id="rId34"/>
    <p:sldId id="283" r:id="rId35"/>
    <p:sldId id="284" r:id="rId36"/>
    <p:sldId id="275" r:id="rId37"/>
    <p:sldId id="276" r:id="rId38"/>
    <p:sldId id="285" r:id="rId39"/>
    <p:sldId id="286" r:id="rId40"/>
    <p:sldId id="277" r:id="rId41"/>
    <p:sldId id="278" r:id="rId42"/>
    <p:sldId id="280" r:id="rId43"/>
    <p:sldId id="281" r:id="rId44"/>
    <p:sldId id="279" r:id="rId45"/>
    <p:sldId id="287" r:id="rId46"/>
    <p:sldId id="282" r:id="rId47"/>
    <p:sldId id="288" r:id="rId48"/>
    <p:sldId id="289" r:id="rId49"/>
    <p:sldId id="292" r:id="rId50"/>
    <p:sldId id="290" r:id="rId51"/>
    <p:sldId id="291" r:id="rId52"/>
    <p:sldId id="294" r:id="rId53"/>
    <p:sldId id="295" r:id="rId54"/>
    <p:sldId id="296" r:id="rId55"/>
    <p:sldId id="298" r:id="rId56"/>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vertBarState="maximized">
    <p:restoredLeft sz="34587" autoAdjust="0"/>
    <p:restoredTop sz="94713" autoAdjust="0"/>
  </p:normalViewPr>
  <p:slideViewPr>
    <p:cSldViewPr>
      <p:cViewPr varScale="1">
        <p:scale>
          <a:sx n="110" d="100"/>
          <a:sy n="110" d="100"/>
        </p:scale>
        <p:origin x="-984"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3.xml"/><Relationship Id="rId26" Type="http://schemas.openxmlformats.org/officeDocument/2006/relationships/slide" Target="slides/slide11.xml"/><Relationship Id="rId39" Type="http://schemas.openxmlformats.org/officeDocument/2006/relationships/slide" Target="slides/slide24.xml"/><Relationship Id="rId21" Type="http://schemas.openxmlformats.org/officeDocument/2006/relationships/slide" Target="slides/slide6.xml"/><Relationship Id="rId34" Type="http://schemas.openxmlformats.org/officeDocument/2006/relationships/slide" Target="slides/slide19.xml"/><Relationship Id="rId42" Type="http://schemas.openxmlformats.org/officeDocument/2006/relationships/slide" Target="slides/slide27.xml"/><Relationship Id="rId47" Type="http://schemas.openxmlformats.org/officeDocument/2006/relationships/slide" Target="slides/slide32.xml"/><Relationship Id="rId50" Type="http://schemas.openxmlformats.org/officeDocument/2006/relationships/slide" Target="slides/slide35.xml"/><Relationship Id="rId55" Type="http://schemas.openxmlformats.org/officeDocument/2006/relationships/slide" Target="slides/slide40.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 Target="slides/slide2.xml"/><Relationship Id="rId25" Type="http://schemas.openxmlformats.org/officeDocument/2006/relationships/slide" Target="slides/slide10.xml"/><Relationship Id="rId33" Type="http://schemas.openxmlformats.org/officeDocument/2006/relationships/slide" Target="slides/slide18.xml"/><Relationship Id="rId38" Type="http://schemas.openxmlformats.org/officeDocument/2006/relationships/slide" Target="slides/slide23.xml"/><Relationship Id="rId46" Type="http://schemas.openxmlformats.org/officeDocument/2006/relationships/slide" Target="slides/slide31.xml"/><Relationship Id="rId59"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xml"/><Relationship Id="rId20" Type="http://schemas.openxmlformats.org/officeDocument/2006/relationships/slide" Target="slides/slide5.xml"/><Relationship Id="rId29" Type="http://schemas.openxmlformats.org/officeDocument/2006/relationships/slide" Target="slides/slide14.xml"/><Relationship Id="rId41" Type="http://schemas.openxmlformats.org/officeDocument/2006/relationships/slide" Target="slides/slide26.xml"/><Relationship Id="rId54"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9.xml"/><Relationship Id="rId32" Type="http://schemas.openxmlformats.org/officeDocument/2006/relationships/slide" Target="slides/slide17.xml"/><Relationship Id="rId37" Type="http://schemas.openxmlformats.org/officeDocument/2006/relationships/slide" Target="slides/slide22.xml"/><Relationship Id="rId40" Type="http://schemas.openxmlformats.org/officeDocument/2006/relationships/slide" Target="slides/slide25.xml"/><Relationship Id="rId45" Type="http://schemas.openxmlformats.org/officeDocument/2006/relationships/slide" Target="slides/slide30.xml"/><Relationship Id="rId53" Type="http://schemas.openxmlformats.org/officeDocument/2006/relationships/slide" Target="slides/slide38.xml"/><Relationship Id="rId58"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 Target="slides/slide8.xml"/><Relationship Id="rId28" Type="http://schemas.openxmlformats.org/officeDocument/2006/relationships/slide" Target="slides/slide13.xml"/><Relationship Id="rId36" Type="http://schemas.openxmlformats.org/officeDocument/2006/relationships/slide" Target="slides/slide21.xml"/><Relationship Id="rId49" Type="http://schemas.openxmlformats.org/officeDocument/2006/relationships/slide" Target="slides/slide34.xml"/><Relationship Id="rId57" Type="http://schemas.openxmlformats.org/officeDocument/2006/relationships/presProps" Target="presProps.xml"/><Relationship Id="rId10" Type="http://schemas.openxmlformats.org/officeDocument/2006/relationships/slideMaster" Target="slideMasters/slideMaster10.xml"/><Relationship Id="rId19" Type="http://schemas.openxmlformats.org/officeDocument/2006/relationships/slide" Target="slides/slide4.xml"/><Relationship Id="rId31" Type="http://schemas.openxmlformats.org/officeDocument/2006/relationships/slide" Target="slides/slide16.xml"/><Relationship Id="rId44" Type="http://schemas.openxmlformats.org/officeDocument/2006/relationships/slide" Target="slides/slide29.xml"/><Relationship Id="rId52" Type="http://schemas.openxmlformats.org/officeDocument/2006/relationships/slide" Target="slides/slide37.xml"/><Relationship Id="rId60"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7.xml"/><Relationship Id="rId27" Type="http://schemas.openxmlformats.org/officeDocument/2006/relationships/slide" Target="slides/slide12.xml"/><Relationship Id="rId30" Type="http://schemas.openxmlformats.org/officeDocument/2006/relationships/slide" Target="slides/slide15.xml"/><Relationship Id="rId35" Type="http://schemas.openxmlformats.org/officeDocument/2006/relationships/slide" Target="slides/slide20.xml"/><Relationship Id="rId43" Type="http://schemas.openxmlformats.org/officeDocument/2006/relationships/slide" Target="slides/slide28.xml"/><Relationship Id="rId48" Type="http://schemas.openxmlformats.org/officeDocument/2006/relationships/slide" Target="slides/slide33.xml"/><Relationship Id="rId56" Type="http://schemas.openxmlformats.org/officeDocument/2006/relationships/slide" Target="slides/slide41.xml"/><Relationship Id="rId8" Type="http://schemas.openxmlformats.org/officeDocument/2006/relationships/slideMaster" Target="slideMasters/slideMaster8.xml"/><Relationship Id="rId51" Type="http://schemas.openxmlformats.org/officeDocument/2006/relationships/slide" Target="slides/slide36.xml"/><Relationship Id="rId3" Type="http://schemas.openxmlformats.org/officeDocument/2006/relationships/slideMaster" Target="slideMasters/slideMaster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22.09.2016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22.09.2016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Pr>
        <a:gradFill rotWithShape="0">
          <a:gsLst>
            <a:gs pos="0">
              <a:schemeClr val="bg2"/>
            </a:gs>
            <a:gs pos="50000">
              <a:schemeClr val="bg1"/>
            </a:gs>
            <a:gs pos="100000">
              <a:schemeClr val="bg2"/>
            </a:gs>
          </a:gsLst>
          <a:lin ang="0" scaled="1"/>
        </a:gradFill>
        <a:effectLst/>
      </p:bgPr>
    </p:bg>
    <p:spTree>
      <p:nvGrpSpPr>
        <p:cNvPr id="1" name=""/>
        <p:cNvGrpSpPr/>
        <p:nvPr/>
      </p:nvGrpSpPr>
      <p:grpSpPr>
        <a:xfrm>
          <a:off x="0" y="0"/>
          <a:ext cx="0" cy="0"/>
          <a:chOff x="0" y="0"/>
          <a:chExt cx="0" cy="0"/>
        </a:xfrm>
      </p:grpSpPr>
      <p:sp>
        <p:nvSpPr>
          <p:cNvPr id="38914" name="Rectangle 2"/>
          <p:cNvSpPr>
            <a:spLocks noChangeArrowheads="1"/>
          </p:cNvSpPr>
          <p:nvPr/>
        </p:nvSpPr>
        <p:spPr bwMode="hidden">
          <a:xfrm>
            <a:off x="2895600" y="0"/>
            <a:ext cx="3352800" cy="6856413"/>
          </a:xfrm>
          <a:prstGeom prst="rect">
            <a:avLst/>
          </a:prstGeom>
          <a:gradFill rotWithShape="0">
            <a:gsLst>
              <a:gs pos="0">
                <a:schemeClr val="bg2"/>
              </a:gs>
              <a:gs pos="50000">
                <a:schemeClr val="bg1"/>
              </a:gs>
              <a:gs pos="100000">
                <a:schemeClr val="bg2"/>
              </a:gs>
            </a:gsLst>
            <a:lin ang="5400000" scaled="1"/>
          </a:gradFill>
          <a:ln w="9525">
            <a:noFill/>
            <a:miter lim="800000"/>
            <a:headEnd/>
            <a:tailEnd/>
          </a:ln>
          <a:effectLst/>
        </p:spPr>
        <p:txBody>
          <a:bodyPr/>
          <a:lstStyle/>
          <a:p>
            <a:endParaRPr lang="ru-RU" sz="2400"/>
          </a:p>
        </p:txBody>
      </p:sp>
      <p:grpSp>
        <p:nvGrpSpPr>
          <p:cNvPr id="2" name="Group 3"/>
          <p:cNvGrpSpPr>
            <a:grpSpLocks/>
          </p:cNvGrpSpPr>
          <p:nvPr/>
        </p:nvGrpSpPr>
        <p:grpSpPr bwMode="auto">
          <a:xfrm>
            <a:off x="2133600" y="473075"/>
            <a:ext cx="4878388" cy="3490913"/>
            <a:chOff x="1344" y="298"/>
            <a:chExt cx="3073" cy="2199"/>
          </a:xfrm>
        </p:grpSpPr>
        <p:sp>
          <p:nvSpPr>
            <p:cNvPr id="38916" name="Freeform 4"/>
            <p:cNvSpPr>
              <a:spLocks/>
            </p:cNvSpPr>
            <p:nvPr/>
          </p:nvSpPr>
          <p:spPr bwMode="auto">
            <a:xfrm>
              <a:off x="1344" y="1035"/>
              <a:ext cx="1019" cy="907"/>
            </a:xfrm>
            <a:custGeom>
              <a:avLst/>
              <a:gdLst/>
              <a:ahLst/>
              <a:cxnLst>
                <a:cxn ang="0">
                  <a:pos x="0" y="566"/>
                </a:cxn>
                <a:cxn ang="0">
                  <a:pos x="0" y="906"/>
                </a:cxn>
                <a:cxn ang="0">
                  <a:pos x="1014" y="283"/>
                </a:cxn>
                <a:cxn ang="0">
                  <a:pos x="1018" y="307"/>
                </a:cxn>
                <a:cxn ang="0">
                  <a:pos x="869" y="0"/>
                </a:cxn>
                <a:cxn ang="0">
                  <a:pos x="0" y="566"/>
                </a:cxn>
              </a:cxnLst>
              <a:rect l="0" t="0" r="r" b="b"/>
              <a:pathLst>
                <a:path w="1019" h="907">
                  <a:moveTo>
                    <a:pt x="0" y="566"/>
                  </a:moveTo>
                  <a:lnTo>
                    <a:pt x="0" y="906"/>
                  </a:lnTo>
                  <a:lnTo>
                    <a:pt x="1014" y="283"/>
                  </a:lnTo>
                  <a:lnTo>
                    <a:pt x="1018" y="307"/>
                  </a:lnTo>
                  <a:lnTo>
                    <a:pt x="869" y="0"/>
                  </a:lnTo>
                  <a:lnTo>
                    <a:pt x="0" y="566"/>
                  </a:lnTo>
                </a:path>
              </a:pathLst>
            </a:custGeom>
            <a:gradFill rotWithShape="0">
              <a:gsLst>
                <a:gs pos="0">
                  <a:schemeClr val="bg1"/>
                </a:gs>
                <a:gs pos="100000">
                  <a:schemeClr val="bg2"/>
                </a:gs>
              </a:gsLst>
              <a:lin ang="0" scaled="1"/>
            </a:gradFill>
            <a:ln w="9525">
              <a:noFill/>
              <a:round/>
              <a:headEnd type="none" w="sm" len="sm"/>
              <a:tailEnd type="none" w="sm" len="sm"/>
            </a:ln>
            <a:effectLst/>
          </p:spPr>
          <p:txBody>
            <a:bodyPr/>
            <a:lstStyle/>
            <a:p>
              <a:endParaRPr lang="ru-RU"/>
            </a:p>
          </p:txBody>
        </p:sp>
        <p:sp>
          <p:nvSpPr>
            <p:cNvPr id="38917" name="Freeform 5"/>
            <p:cNvSpPr>
              <a:spLocks/>
            </p:cNvSpPr>
            <p:nvPr/>
          </p:nvSpPr>
          <p:spPr bwMode="auto">
            <a:xfrm>
              <a:off x="3398" y="1035"/>
              <a:ext cx="1019" cy="907"/>
            </a:xfrm>
            <a:custGeom>
              <a:avLst/>
              <a:gdLst/>
              <a:ahLst/>
              <a:cxnLst>
                <a:cxn ang="0">
                  <a:pos x="1018" y="566"/>
                </a:cxn>
                <a:cxn ang="0">
                  <a:pos x="1018" y="906"/>
                </a:cxn>
                <a:cxn ang="0">
                  <a:pos x="3" y="283"/>
                </a:cxn>
                <a:cxn ang="0">
                  <a:pos x="0" y="307"/>
                </a:cxn>
                <a:cxn ang="0">
                  <a:pos x="148" y="0"/>
                </a:cxn>
                <a:cxn ang="0">
                  <a:pos x="1018" y="566"/>
                </a:cxn>
              </a:cxnLst>
              <a:rect l="0" t="0" r="r" b="b"/>
              <a:pathLst>
                <a:path w="1019" h="907">
                  <a:moveTo>
                    <a:pt x="1018" y="566"/>
                  </a:moveTo>
                  <a:lnTo>
                    <a:pt x="1018" y="906"/>
                  </a:lnTo>
                  <a:lnTo>
                    <a:pt x="3" y="283"/>
                  </a:lnTo>
                  <a:lnTo>
                    <a:pt x="0" y="307"/>
                  </a:lnTo>
                  <a:lnTo>
                    <a:pt x="148" y="0"/>
                  </a:lnTo>
                  <a:lnTo>
                    <a:pt x="1018" y="566"/>
                  </a:lnTo>
                </a:path>
              </a:pathLst>
            </a:custGeom>
            <a:gradFill rotWithShape="0">
              <a:gsLst>
                <a:gs pos="0">
                  <a:schemeClr val="bg2"/>
                </a:gs>
                <a:gs pos="100000">
                  <a:schemeClr val="bg1"/>
                </a:gs>
              </a:gsLst>
              <a:lin ang="0" scaled="1"/>
            </a:gradFill>
            <a:ln w="9525">
              <a:noFill/>
              <a:round/>
              <a:headEnd type="none" w="sm" len="sm"/>
              <a:tailEnd type="none" w="sm" len="sm"/>
            </a:ln>
            <a:effectLst/>
          </p:spPr>
          <p:txBody>
            <a:bodyPr/>
            <a:lstStyle/>
            <a:p>
              <a:endParaRPr lang="ru-RU"/>
            </a:p>
          </p:txBody>
        </p:sp>
        <p:grpSp>
          <p:nvGrpSpPr>
            <p:cNvPr id="3" name="Group 6"/>
            <p:cNvGrpSpPr>
              <a:grpSpLocks/>
            </p:cNvGrpSpPr>
            <p:nvPr/>
          </p:nvGrpSpPr>
          <p:grpSpPr bwMode="auto">
            <a:xfrm>
              <a:off x="1571" y="298"/>
              <a:ext cx="2632" cy="2199"/>
              <a:chOff x="1571" y="298"/>
              <a:chExt cx="2632" cy="2199"/>
            </a:xfrm>
          </p:grpSpPr>
          <p:sp>
            <p:nvSpPr>
              <p:cNvPr id="38919" name="AutoShape 7" descr="Green marble"/>
              <p:cNvSpPr>
                <a:spLocks noChangeArrowheads="1"/>
              </p:cNvSpPr>
              <p:nvPr/>
            </p:nvSpPr>
            <p:spPr bwMode="auto">
              <a:xfrm rot="10800000" flipH="1">
                <a:off x="1571" y="298"/>
                <a:ext cx="2631" cy="2198"/>
              </a:xfrm>
              <a:prstGeom prst="triangle">
                <a:avLst>
                  <a:gd name="adj" fmla="val 49995"/>
                </a:avLst>
              </a:prstGeom>
              <a:blipFill dpi="0" rotWithShape="0">
                <a:blip r:embed="rId2"/>
                <a:srcRect/>
                <a:tile tx="0" ty="0" sx="100000" sy="100000" flip="none" algn="tl"/>
              </a:blipFill>
              <a:ln w="12700" cap="sq">
                <a:solidFill>
                  <a:srgbClr val="006633"/>
                </a:solidFill>
                <a:miter lim="800000"/>
                <a:headEnd/>
                <a:tailEnd/>
              </a:ln>
              <a:effectLst/>
            </p:spPr>
            <p:txBody>
              <a:bodyPr/>
              <a:lstStyle/>
              <a:p>
                <a:endParaRPr lang="ru-RU"/>
              </a:p>
            </p:txBody>
          </p:sp>
          <p:sp>
            <p:nvSpPr>
              <p:cNvPr id="38920" name="Freeform 8"/>
              <p:cNvSpPr>
                <a:spLocks/>
              </p:cNvSpPr>
              <p:nvPr/>
            </p:nvSpPr>
            <p:spPr bwMode="auto">
              <a:xfrm>
                <a:off x="1571" y="298"/>
                <a:ext cx="1316" cy="2199"/>
              </a:xfrm>
              <a:custGeom>
                <a:avLst/>
                <a:gdLst/>
                <a:ahLst/>
                <a:cxnLst>
                  <a:cxn ang="0">
                    <a:pos x="1315" y="2198"/>
                  </a:cxn>
                  <a:cxn ang="0">
                    <a:pos x="1315" y="1815"/>
                  </a:cxn>
                  <a:cxn ang="0">
                    <a:pos x="409" y="214"/>
                  </a:cxn>
                  <a:cxn ang="0">
                    <a:pos x="0" y="0"/>
                  </a:cxn>
                  <a:cxn ang="0">
                    <a:pos x="1315" y="2198"/>
                  </a:cxn>
                </a:cxnLst>
                <a:rect l="0" t="0" r="r" b="b"/>
                <a:pathLst>
                  <a:path w="1316" h="2199">
                    <a:moveTo>
                      <a:pt x="1315" y="2198"/>
                    </a:moveTo>
                    <a:lnTo>
                      <a:pt x="1315" y="1815"/>
                    </a:lnTo>
                    <a:lnTo>
                      <a:pt x="409" y="214"/>
                    </a:lnTo>
                    <a:lnTo>
                      <a:pt x="0" y="0"/>
                    </a:lnTo>
                    <a:lnTo>
                      <a:pt x="1315" y="2198"/>
                    </a:lnTo>
                  </a:path>
                </a:pathLst>
              </a:custGeom>
              <a:solidFill>
                <a:srgbClr val="002010">
                  <a:alpha val="50000"/>
                </a:srgbClr>
              </a:solidFill>
              <a:ln w="12700" cap="sq">
                <a:solidFill>
                  <a:srgbClr val="006633"/>
                </a:solidFill>
                <a:prstDash val="solid"/>
                <a:round/>
                <a:headEnd type="none" w="sm" len="sm"/>
                <a:tailEnd type="none" w="sm" len="sm"/>
              </a:ln>
              <a:effectLst/>
            </p:spPr>
            <p:txBody>
              <a:bodyPr/>
              <a:lstStyle/>
              <a:p>
                <a:endParaRPr lang="ru-RU"/>
              </a:p>
            </p:txBody>
          </p:sp>
          <p:sp>
            <p:nvSpPr>
              <p:cNvPr id="38921" name="Freeform 9"/>
              <p:cNvSpPr>
                <a:spLocks/>
              </p:cNvSpPr>
              <p:nvPr/>
            </p:nvSpPr>
            <p:spPr bwMode="auto">
              <a:xfrm>
                <a:off x="1571" y="298"/>
                <a:ext cx="2632" cy="217"/>
              </a:xfrm>
              <a:custGeom>
                <a:avLst/>
                <a:gdLst/>
                <a:ahLst/>
                <a:cxnLst>
                  <a:cxn ang="0">
                    <a:pos x="0" y="0"/>
                  </a:cxn>
                  <a:cxn ang="0">
                    <a:pos x="409" y="216"/>
                  </a:cxn>
                  <a:cxn ang="0">
                    <a:pos x="2279" y="216"/>
                  </a:cxn>
                  <a:cxn ang="0">
                    <a:pos x="2631" y="0"/>
                  </a:cxn>
                  <a:cxn ang="0">
                    <a:pos x="0" y="0"/>
                  </a:cxn>
                </a:cxnLst>
                <a:rect l="0" t="0" r="r" b="b"/>
                <a:pathLst>
                  <a:path w="2632" h="217">
                    <a:moveTo>
                      <a:pt x="0" y="0"/>
                    </a:moveTo>
                    <a:lnTo>
                      <a:pt x="409" y="216"/>
                    </a:lnTo>
                    <a:lnTo>
                      <a:pt x="2279" y="216"/>
                    </a:lnTo>
                    <a:lnTo>
                      <a:pt x="2631" y="0"/>
                    </a:lnTo>
                    <a:lnTo>
                      <a:pt x="0" y="0"/>
                    </a:lnTo>
                  </a:path>
                </a:pathLst>
              </a:custGeom>
              <a:solidFill>
                <a:srgbClr val="71BB96">
                  <a:alpha val="50000"/>
                </a:srgbClr>
              </a:solidFill>
              <a:ln w="12700" cap="sq">
                <a:solidFill>
                  <a:srgbClr val="006633"/>
                </a:solidFill>
                <a:prstDash val="solid"/>
                <a:round/>
                <a:headEnd type="none" w="sm" len="sm"/>
                <a:tailEnd type="none" w="sm" len="sm"/>
              </a:ln>
              <a:effectLst/>
            </p:spPr>
            <p:txBody>
              <a:bodyPr/>
              <a:lstStyle/>
              <a:p>
                <a:endParaRPr lang="ru-RU"/>
              </a:p>
            </p:txBody>
          </p:sp>
          <p:sp>
            <p:nvSpPr>
              <p:cNvPr id="38922" name="Freeform 10"/>
              <p:cNvSpPr>
                <a:spLocks/>
              </p:cNvSpPr>
              <p:nvPr/>
            </p:nvSpPr>
            <p:spPr bwMode="auto">
              <a:xfrm>
                <a:off x="2886" y="298"/>
                <a:ext cx="1317" cy="2199"/>
              </a:xfrm>
              <a:custGeom>
                <a:avLst/>
                <a:gdLst/>
                <a:ahLst/>
                <a:cxnLst>
                  <a:cxn ang="0">
                    <a:pos x="0" y="2198"/>
                  </a:cxn>
                  <a:cxn ang="0">
                    <a:pos x="0" y="1815"/>
                  </a:cxn>
                  <a:cxn ang="0">
                    <a:pos x="906" y="214"/>
                  </a:cxn>
                  <a:cxn ang="0">
                    <a:pos x="1316" y="0"/>
                  </a:cxn>
                  <a:cxn ang="0">
                    <a:pos x="0" y="2198"/>
                  </a:cxn>
                </a:cxnLst>
                <a:rect l="0" t="0" r="r" b="b"/>
                <a:pathLst>
                  <a:path w="1317" h="2199">
                    <a:moveTo>
                      <a:pt x="0" y="2198"/>
                    </a:moveTo>
                    <a:lnTo>
                      <a:pt x="0" y="1815"/>
                    </a:lnTo>
                    <a:lnTo>
                      <a:pt x="906" y="214"/>
                    </a:lnTo>
                    <a:lnTo>
                      <a:pt x="1316" y="0"/>
                    </a:lnTo>
                    <a:lnTo>
                      <a:pt x="0" y="2198"/>
                    </a:lnTo>
                  </a:path>
                </a:pathLst>
              </a:custGeom>
              <a:solidFill>
                <a:srgbClr val="006633">
                  <a:alpha val="50000"/>
                </a:srgbClr>
              </a:solidFill>
              <a:ln w="12700" cap="sq">
                <a:solidFill>
                  <a:srgbClr val="006633"/>
                </a:solidFill>
                <a:prstDash val="solid"/>
                <a:round/>
                <a:headEnd type="none" w="sm" len="sm"/>
                <a:tailEnd type="none" w="sm" len="sm"/>
              </a:ln>
              <a:effectLst/>
            </p:spPr>
            <p:txBody>
              <a:bodyPr/>
              <a:lstStyle/>
              <a:p>
                <a:endParaRPr lang="ru-RU"/>
              </a:p>
            </p:txBody>
          </p:sp>
        </p:grpSp>
        <p:sp>
          <p:nvSpPr>
            <p:cNvPr id="38923" name="Rectangle 11"/>
            <p:cNvSpPr>
              <a:spLocks noChangeArrowheads="1"/>
            </p:cNvSpPr>
            <p:nvPr/>
          </p:nvSpPr>
          <p:spPr bwMode="auto">
            <a:xfrm>
              <a:off x="1344" y="1631"/>
              <a:ext cx="3069" cy="310"/>
            </a:xfrm>
            <a:prstGeom prst="rect">
              <a:avLst/>
            </a:prstGeom>
            <a:gradFill rotWithShape="0">
              <a:gsLst>
                <a:gs pos="0">
                  <a:schemeClr val="bg2"/>
                </a:gs>
                <a:gs pos="50000">
                  <a:schemeClr val="folHlink"/>
                </a:gs>
                <a:gs pos="100000">
                  <a:schemeClr val="bg2"/>
                </a:gs>
              </a:gsLst>
              <a:lin ang="0" scaled="1"/>
            </a:gradFill>
            <a:ln w="9525">
              <a:noFill/>
              <a:miter lim="800000"/>
              <a:headEnd/>
              <a:tailEnd/>
            </a:ln>
            <a:effectLst/>
          </p:spPr>
          <p:txBody>
            <a:bodyPr/>
            <a:lstStyle/>
            <a:p>
              <a:endParaRPr lang="ru-RU"/>
            </a:p>
          </p:txBody>
        </p:sp>
      </p:grpSp>
      <p:sp>
        <p:nvSpPr>
          <p:cNvPr id="38924" name="Rectangle 12"/>
          <p:cNvSpPr>
            <a:spLocks noGrp="1" noChangeArrowheads="1"/>
          </p:cNvSpPr>
          <p:nvPr>
            <p:ph type="ctrTitle" sz="quarter"/>
          </p:nvPr>
        </p:nvSpPr>
        <p:spPr>
          <a:xfrm>
            <a:off x="685800" y="3886200"/>
            <a:ext cx="7772400" cy="1143000"/>
          </a:xfrm>
        </p:spPr>
        <p:txBody>
          <a:bodyPr/>
          <a:lstStyle>
            <a:lvl1pPr algn="ctr">
              <a:defRPr/>
            </a:lvl1pPr>
          </a:lstStyle>
          <a:p>
            <a:r>
              <a:rPr lang="ru-RU" smtClean="0"/>
              <a:t>Образец заголовка</a:t>
            </a:r>
            <a:endParaRPr lang="ru-RU"/>
          </a:p>
        </p:txBody>
      </p:sp>
      <p:sp>
        <p:nvSpPr>
          <p:cNvPr id="38925" name="Rectangle 13"/>
          <p:cNvSpPr>
            <a:spLocks noGrp="1" noChangeArrowheads="1"/>
          </p:cNvSpPr>
          <p:nvPr>
            <p:ph type="subTitle" sz="quarter" idx="1"/>
          </p:nvPr>
        </p:nvSpPr>
        <p:spPr>
          <a:xfrm>
            <a:off x="1371600" y="5410200"/>
            <a:ext cx="6400800" cy="1295400"/>
          </a:xfrm>
        </p:spPr>
        <p:txBody>
          <a:bodyPr/>
          <a:lstStyle>
            <a:lvl1pPr marL="0" indent="0" algn="ctr">
              <a:buFont typeface="Wingdings" pitchFamily="2" charset="2"/>
              <a:buNone/>
              <a:defRPr/>
            </a:lvl1pPr>
          </a:lstStyle>
          <a:p>
            <a:r>
              <a:rPr lang="ru-RU" smtClean="0"/>
              <a:t>Образец подзаголовка</a:t>
            </a:r>
            <a:endParaRPr lang="ru-RU"/>
          </a:p>
        </p:txBody>
      </p:sp>
      <p:sp>
        <p:nvSpPr>
          <p:cNvPr id="38926" name="Rectangle 14"/>
          <p:cNvSpPr>
            <a:spLocks noGrp="1" noChangeArrowheads="1"/>
          </p:cNvSpPr>
          <p:nvPr>
            <p:ph type="dt" sz="quarter" idx="2"/>
          </p:nvPr>
        </p:nvSpPr>
        <p:spPr>
          <a:xfrm>
            <a:off x="685800" y="0"/>
            <a:ext cx="1905000" cy="457200"/>
          </a:xfrm>
        </p:spPr>
        <p:txBody>
          <a:bodyPr/>
          <a:lstStyle>
            <a:lvl1pPr>
              <a:defRPr/>
            </a:lvl1pPr>
          </a:lstStyle>
          <a:p>
            <a:endParaRPr lang="ru-RU"/>
          </a:p>
        </p:txBody>
      </p:sp>
      <p:sp>
        <p:nvSpPr>
          <p:cNvPr id="38927" name="Rectangle 15"/>
          <p:cNvSpPr>
            <a:spLocks noGrp="1" noChangeArrowheads="1"/>
          </p:cNvSpPr>
          <p:nvPr>
            <p:ph type="ftr" sz="quarter" idx="3"/>
          </p:nvPr>
        </p:nvSpPr>
        <p:spPr>
          <a:xfrm>
            <a:off x="3124200" y="0"/>
            <a:ext cx="2895600" cy="457200"/>
          </a:xfrm>
        </p:spPr>
        <p:txBody>
          <a:bodyPr/>
          <a:lstStyle>
            <a:lvl1pPr>
              <a:defRPr/>
            </a:lvl1pPr>
          </a:lstStyle>
          <a:p>
            <a:endParaRPr lang="ru-RU"/>
          </a:p>
        </p:txBody>
      </p:sp>
      <p:sp>
        <p:nvSpPr>
          <p:cNvPr id="38928" name="Rectangle 16"/>
          <p:cNvSpPr>
            <a:spLocks noGrp="1" noChangeArrowheads="1"/>
          </p:cNvSpPr>
          <p:nvPr>
            <p:ph type="sldNum" sz="quarter" idx="4"/>
          </p:nvPr>
        </p:nvSpPr>
        <p:spPr>
          <a:xfrm>
            <a:off x="6553200" y="0"/>
            <a:ext cx="1905000" cy="457200"/>
          </a:xfrm>
        </p:spPr>
        <p:txBody>
          <a:bodyPr/>
          <a:lstStyle>
            <a:lvl1pPr>
              <a:defRPr/>
            </a:lvl1pPr>
          </a:lstStyle>
          <a:p>
            <a:fld id="{3ED62FE6-D26A-4649-B8C1-9CF95C4667B2}" type="slidenum">
              <a:rPr lang="ru-RU"/>
              <a:pPr/>
              <a:t>‹#›</a:t>
            </a:fld>
            <a:endParaRPr lang="ru-RU"/>
          </a:p>
        </p:txBody>
      </p:sp>
    </p:spTree>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90159560-8BAB-42B1-AE4C-6D4DBD639CA5}" type="slidenum">
              <a:rPr lang="ru-RU"/>
              <a:pPr/>
              <a:t>‹#›</a:t>
            </a:fld>
            <a:endParaRPr lang="ru-RU"/>
          </a:p>
        </p:txBody>
      </p:sp>
    </p:spTree>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3772FB50-BC15-43D2-BF4C-679A9A887A79}" type="slidenum">
              <a:rPr lang="ru-RU"/>
              <a:pPr/>
              <a:t>‹#›</a:t>
            </a:fld>
            <a:endParaRPr lang="ru-RU"/>
          </a:p>
        </p:txBody>
      </p:sp>
    </p:spTree>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661988" y="19050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24388" y="19050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lvl1pPr>
              <a:defRPr/>
            </a:lvl1pPr>
          </a:lstStyle>
          <a:p>
            <a:endParaRPr lang="ru-RU"/>
          </a:p>
        </p:txBody>
      </p:sp>
      <p:sp>
        <p:nvSpPr>
          <p:cNvPr id="6" name="Нижний колонтитул 5"/>
          <p:cNvSpPr>
            <a:spLocks noGrp="1"/>
          </p:cNvSpPr>
          <p:nvPr>
            <p:ph type="ftr" sz="quarter" idx="11"/>
          </p:nvPr>
        </p:nvSpPr>
        <p:spPr/>
        <p:txBody>
          <a:bodyPr/>
          <a:lstStyle>
            <a:lvl1pPr>
              <a:defRPr/>
            </a:lvl1pPr>
          </a:lstStyle>
          <a:p>
            <a:endParaRPr lang="ru-RU"/>
          </a:p>
        </p:txBody>
      </p:sp>
      <p:sp>
        <p:nvSpPr>
          <p:cNvPr id="7" name="Номер слайда 6"/>
          <p:cNvSpPr>
            <a:spLocks noGrp="1"/>
          </p:cNvSpPr>
          <p:nvPr>
            <p:ph type="sldNum" sz="quarter" idx="12"/>
          </p:nvPr>
        </p:nvSpPr>
        <p:spPr/>
        <p:txBody>
          <a:bodyPr/>
          <a:lstStyle>
            <a:lvl1pPr>
              <a:defRPr/>
            </a:lvl1pPr>
          </a:lstStyle>
          <a:p>
            <a:fld id="{1AA22B20-6DD4-4D8D-B118-AA28271B8D92}" type="slidenum">
              <a:rPr lang="ru-RU"/>
              <a:pPr/>
              <a:t>‹#›</a:t>
            </a:fld>
            <a:endParaRPr lang="ru-RU"/>
          </a:p>
        </p:txBody>
      </p:sp>
    </p:spTree>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lvl1pPr>
              <a:defRPr/>
            </a:lvl1pPr>
          </a:lstStyle>
          <a:p>
            <a:endParaRPr lang="ru-RU"/>
          </a:p>
        </p:txBody>
      </p:sp>
      <p:sp>
        <p:nvSpPr>
          <p:cNvPr id="8" name="Нижний колонтитул 7"/>
          <p:cNvSpPr>
            <a:spLocks noGrp="1"/>
          </p:cNvSpPr>
          <p:nvPr>
            <p:ph type="ftr" sz="quarter" idx="11"/>
          </p:nvPr>
        </p:nvSpPr>
        <p:spPr/>
        <p:txBody>
          <a:bodyPr/>
          <a:lstStyle>
            <a:lvl1pPr>
              <a:defRPr/>
            </a:lvl1pPr>
          </a:lstStyle>
          <a:p>
            <a:endParaRPr lang="ru-RU"/>
          </a:p>
        </p:txBody>
      </p:sp>
      <p:sp>
        <p:nvSpPr>
          <p:cNvPr id="9" name="Номер слайда 8"/>
          <p:cNvSpPr>
            <a:spLocks noGrp="1"/>
          </p:cNvSpPr>
          <p:nvPr>
            <p:ph type="sldNum" sz="quarter" idx="12"/>
          </p:nvPr>
        </p:nvSpPr>
        <p:spPr/>
        <p:txBody>
          <a:bodyPr/>
          <a:lstStyle>
            <a:lvl1pPr>
              <a:defRPr/>
            </a:lvl1pPr>
          </a:lstStyle>
          <a:p>
            <a:fld id="{1C85CD13-B7BC-4FFD-8EC8-8F5591C13D8A}" type="slidenum">
              <a:rPr lang="ru-RU"/>
              <a:pPr/>
              <a:t>‹#›</a:t>
            </a:fld>
            <a:endParaRPr lang="ru-RU"/>
          </a:p>
        </p:txBody>
      </p:sp>
    </p:spTree>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lvl1pPr>
              <a:defRPr/>
            </a:lvl1pPr>
          </a:lstStyle>
          <a:p>
            <a:endParaRPr lang="ru-RU"/>
          </a:p>
        </p:txBody>
      </p:sp>
      <p:sp>
        <p:nvSpPr>
          <p:cNvPr id="4" name="Нижний колонтитул 3"/>
          <p:cNvSpPr>
            <a:spLocks noGrp="1"/>
          </p:cNvSpPr>
          <p:nvPr>
            <p:ph type="ftr" sz="quarter" idx="11"/>
          </p:nvPr>
        </p:nvSpPr>
        <p:spPr/>
        <p:txBody>
          <a:bodyPr/>
          <a:lstStyle>
            <a:lvl1pPr>
              <a:defRPr/>
            </a:lvl1pPr>
          </a:lstStyle>
          <a:p>
            <a:endParaRPr lang="ru-RU"/>
          </a:p>
        </p:txBody>
      </p:sp>
      <p:sp>
        <p:nvSpPr>
          <p:cNvPr id="5" name="Номер слайда 4"/>
          <p:cNvSpPr>
            <a:spLocks noGrp="1"/>
          </p:cNvSpPr>
          <p:nvPr>
            <p:ph type="sldNum" sz="quarter" idx="12"/>
          </p:nvPr>
        </p:nvSpPr>
        <p:spPr/>
        <p:txBody>
          <a:bodyPr/>
          <a:lstStyle>
            <a:lvl1pPr>
              <a:defRPr/>
            </a:lvl1pPr>
          </a:lstStyle>
          <a:p>
            <a:fld id="{54C4EAE5-5983-4776-AC07-17407B84D922}" type="slidenum">
              <a:rPr lang="ru-RU"/>
              <a:pPr/>
              <a:t>‹#›</a:t>
            </a:fld>
            <a:endParaRPr lang="ru-RU"/>
          </a:p>
        </p:txBody>
      </p:sp>
    </p:spTree>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a:defRPr/>
            </a:lvl1pPr>
          </a:lstStyle>
          <a:p>
            <a:endParaRPr lang="ru-RU"/>
          </a:p>
        </p:txBody>
      </p:sp>
      <p:sp>
        <p:nvSpPr>
          <p:cNvPr id="3" name="Нижний колонтитул 2"/>
          <p:cNvSpPr>
            <a:spLocks noGrp="1"/>
          </p:cNvSpPr>
          <p:nvPr>
            <p:ph type="ftr" sz="quarter" idx="11"/>
          </p:nvPr>
        </p:nvSpPr>
        <p:spPr/>
        <p:txBody>
          <a:bodyPr/>
          <a:lstStyle>
            <a:lvl1pPr>
              <a:defRPr/>
            </a:lvl1pPr>
          </a:lstStyle>
          <a:p>
            <a:endParaRPr lang="ru-RU"/>
          </a:p>
        </p:txBody>
      </p:sp>
      <p:sp>
        <p:nvSpPr>
          <p:cNvPr id="4" name="Номер слайда 3"/>
          <p:cNvSpPr>
            <a:spLocks noGrp="1"/>
          </p:cNvSpPr>
          <p:nvPr>
            <p:ph type="sldNum" sz="quarter" idx="12"/>
          </p:nvPr>
        </p:nvSpPr>
        <p:spPr/>
        <p:txBody>
          <a:bodyPr/>
          <a:lstStyle>
            <a:lvl1pPr>
              <a:defRPr/>
            </a:lvl1pPr>
          </a:lstStyle>
          <a:p>
            <a:fld id="{6EEA5CB2-A12C-4935-B5DB-3777122DBE8F}" type="slidenum">
              <a:rPr lang="ru-RU"/>
              <a:pPr/>
              <a:t>‹#›</a:t>
            </a:fld>
            <a:endParaRPr lang="ru-RU"/>
          </a:p>
        </p:txBody>
      </p:sp>
    </p:spTree>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endParaRPr lang="ru-RU"/>
          </a:p>
        </p:txBody>
      </p:sp>
      <p:sp>
        <p:nvSpPr>
          <p:cNvPr id="6" name="Нижний колонтитул 5"/>
          <p:cNvSpPr>
            <a:spLocks noGrp="1"/>
          </p:cNvSpPr>
          <p:nvPr>
            <p:ph type="ftr" sz="quarter" idx="11"/>
          </p:nvPr>
        </p:nvSpPr>
        <p:spPr/>
        <p:txBody>
          <a:bodyPr/>
          <a:lstStyle>
            <a:lvl1pPr>
              <a:defRPr/>
            </a:lvl1pPr>
          </a:lstStyle>
          <a:p>
            <a:endParaRPr lang="ru-RU"/>
          </a:p>
        </p:txBody>
      </p:sp>
      <p:sp>
        <p:nvSpPr>
          <p:cNvPr id="7" name="Номер слайда 6"/>
          <p:cNvSpPr>
            <a:spLocks noGrp="1"/>
          </p:cNvSpPr>
          <p:nvPr>
            <p:ph type="sldNum" sz="quarter" idx="12"/>
          </p:nvPr>
        </p:nvSpPr>
        <p:spPr/>
        <p:txBody>
          <a:bodyPr/>
          <a:lstStyle>
            <a:lvl1pPr>
              <a:defRPr/>
            </a:lvl1pPr>
          </a:lstStyle>
          <a:p>
            <a:fld id="{9C3EDEE0-276E-4108-8076-DF457B0C254E}" type="slidenum">
              <a:rPr lang="ru-RU"/>
              <a:pPr/>
              <a:t>‹#›</a:t>
            </a:fld>
            <a:endParaRPr lang="ru-RU"/>
          </a:p>
        </p:txBody>
      </p:sp>
    </p:spTree>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endParaRPr lang="ru-RU"/>
          </a:p>
        </p:txBody>
      </p:sp>
      <p:sp>
        <p:nvSpPr>
          <p:cNvPr id="6" name="Нижний колонтитул 5"/>
          <p:cNvSpPr>
            <a:spLocks noGrp="1"/>
          </p:cNvSpPr>
          <p:nvPr>
            <p:ph type="ftr" sz="quarter" idx="11"/>
          </p:nvPr>
        </p:nvSpPr>
        <p:spPr/>
        <p:txBody>
          <a:bodyPr/>
          <a:lstStyle>
            <a:lvl1pPr>
              <a:defRPr/>
            </a:lvl1pPr>
          </a:lstStyle>
          <a:p>
            <a:endParaRPr lang="ru-RU"/>
          </a:p>
        </p:txBody>
      </p:sp>
      <p:sp>
        <p:nvSpPr>
          <p:cNvPr id="7" name="Номер слайда 6"/>
          <p:cNvSpPr>
            <a:spLocks noGrp="1"/>
          </p:cNvSpPr>
          <p:nvPr>
            <p:ph type="sldNum" sz="quarter" idx="12"/>
          </p:nvPr>
        </p:nvSpPr>
        <p:spPr/>
        <p:txBody>
          <a:bodyPr/>
          <a:lstStyle>
            <a:lvl1pPr>
              <a:defRPr/>
            </a:lvl1pPr>
          </a:lstStyle>
          <a:p>
            <a:fld id="{3CC371CA-C164-4BCB-876A-C9A3269215E4}" type="slidenum">
              <a:rPr lang="ru-RU"/>
              <a:pPr/>
              <a:t>‹#›</a:t>
            </a:fld>
            <a:endParaRPr lang="ru-RU"/>
          </a:p>
        </p:txBody>
      </p:sp>
    </p:spTree>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3E02735E-EA4A-4047-A458-DDA2F6DDC471}" type="slidenum">
              <a:rPr lang="ru-RU"/>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22.09.2016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910388" y="228600"/>
            <a:ext cx="2081212" cy="5791200"/>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661988" y="228600"/>
            <a:ext cx="6096000" cy="579120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64155D06-1A33-4D3C-8A80-B957B0304DEF}" type="slidenum">
              <a:rPr lang="ru-RU"/>
              <a:pPr/>
              <a:t>‹#›</a:t>
            </a:fld>
            <a:endParaRPr lang="ru-RU"/>
          </a:p>
        </p:txBody>
      </p:sp>
    </p:spTree>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2" name="Group 2"/>
          <p:cNvGrpSpPr>
            <a:grpSpLocks/>
          </p:cNvGrpSpPr>
          <p:nvPr/>
        </p:nvGrpSpPr>
        <p:grpSpPr bwMode="auto">
          <a:xfrm>
            <a:off x="0" y="927100"/>
            <a:ext cx="8991600" cy="4495800"/>
            <a:chOff x="0" y="584"/>
            <a:chExt cx="5664" cy="2832"/>
          </a:xfrm>
        </p:grpSpPr>
        <p:sp>
          <p:nvSpPr>
            <p:cNvPr id="41987" name="AutoShape 3"/>
            <p:cNvSpPr>
              <a:spLocks noChangeArrowheads="1"/>
            </p:cNvSpPr>
            <p:nvPr userDrawn="1"/>
          </p:nvSpPr>
          <p:spPr bwMode="auto">
            <a:xfrm>
              <a:off x="432" y="1304"/>
              <a:ext cx="4656" cy="2112"/>
            </a:xfrm>
            <a:prstGeom prst="roundRect">
              <a:avLst>
                <a:gd name="adj" fmla="val 16667"/>
              </a:avLst>
            </a:prstGeom>
            <a:noFill/>
            <a:ln w="50800">
              <a:solidFill>
                <a:schemeClr val="bg2"/>
              </a:solidFill>
              <a:round/>
              <a:headEnd/>
              <a:tailEnd/>
            </a:ln>
            <a:effectLst/>
          </p:spPr>
          <p:txBody>
            <a:bodyPr wrap="none" anchor="ctr"/>
            <a:lstStyle/>
            <a:p>
              <a:pPr algn="ctr"/>
              <a:endParaRPr kumimoji="0" lang="ru-RU" sz="2400"/>
            </a:p>
          </p:txBody>
        </p:sp>
        <p:sp>
          <p:nvSpPr>
            <p:cNvPr id="41988" name="Rectangle 4"/>
            <p:cNvSpPr>
              <a:spLocks noChangeArrowheads="1"/>
            </p:cNvSpPr>
            <p:nvPr userDrawn="1"/>
          </p:nvSpPr>
          <p:spPr bwMode="blackWhite">
            <a:xfrm>
              <a:off x="144" y="584"/>
              <a:ext cx="4512" cy="624"/>
            </a:xfrm>
            <a:prstGeom prst="rect">
              <a:avLst/>
            </a:prstGeom>
            <a:solidFill>
              <a:schemeClr val="bg1"/>
            </a:solidFill>
            <a:ln w="57150">
              <a:solidFill>
                <a:schemeClr val="bg2"/>
              </a:solidFill>
              <a:miter lim="800000"/>
              <a:headEnd/>
              <a:tailEnd/>
            </a:ln>
            <a:effectLst/>
          </p:spPr>
          <p:txBody>
            <a:bodyPr wrap="none" anchor="ctr"/>
            <a:lstStyle/>
            <a:p>
              <a:pPr algn="ctr"/>
              <a:endParaRPr kumimoji="0" lang="ru-RU" sz="2400"/>
            </a:p>
          </p:txBody>
        </p:sp>
        <p:sp>
          <p:nvSpPr>
            <p:cNvPr id="41989" name="AutoShape 5"/>
            <p:cNvSpPr>
              <a:spLocks noChangeArrowheads="1"/>
            </p:cNvSpPr>
            <p:nvPr userDrawn="1"/>
          </p:nvSpPr>
          <p:spPr bwMode="blackWhite">
            <a:xfrm>
              <a:off x="0" y="872"/>
              <a:ext cx="5664" cy="1152"/>
            </a:xfrm>
            <a:custGeom>
              <a:avLst/>
              <a:gdLst>
                <a:gd name="G0" fmla="+- 1000 0 0"/>
                <a:gd name="G1" fmla="+- 1000 0 0"/>
                <a:gd name="G2" fmla="+- G0 0 G1"/>
                <a:gd name="G3" fmla="*/ G1 1 2"/>
                <a:gd name="G4" fmla="+- G0 0 G3"/>
                <a:gd name="T0" fmla="*/ 0 w 1000"/>
                <a:gd name="T1" fmla="*/ 0 h 1000"/>
                <a:gd name="T2" fmla="*/ G4 w 1000"/>
                <a:gd name="T3" fmla="*/ G1 h 1000"/>
              </a:gdLst>
              <a:ahLst/>
              <a:cxnLst>
                <a:cxn ang="0">
                  <a:pos x="0" y="0"/>
                </a:cxn>
                <a:cxn ang="0">
                  <a:pos x="4416" y="0"/>
                </a:cxn>
                <a:cxn ang="0">
                  <a:pos x="4917" y="500"/>
                </a:cxn>
                <a:cxn ang="0">
                  <a:pos x="4417" y="1000"/>
                </a:cxn>
                <a:cxn ang="0">
                  <a:pos x="0" y="1000"/>
                </a:cxn>
              </a:cxnLst>
              <a:rect l="T0" t="T1" r="T2" b="T3"/>
              <a:pathLst>
                <a:path w="4917" h="1000">
                  <a:moveTo>
                    <a:pt x="0" y="0"/>
                  </a:moveTo>
                  <a:lnTo>
                    <a:pt x="4416" y="0"/>
                  </a:lnTo>
                  <a:cubicBezTo>
                    <a:pt x="4693" y="0"/>
                    <a:pt x="4917" y="223"/>
                    <a:pt x="4917" y="500"/>
                  </a:cubicBezTo>
                  <a:cubicBezTo>
                    <a:pt x="4917" y="776"/>
                    <a:pt x="4693" y="999"/>
                    <a:pt x="4417" y="1000"/>
                  </a:cubicBezTo>
                  <a:lnTo>
                    <a:pt x="0" y="1000"/>
                  </a:lnTo>
                  <a:close/>
                </a:path>
              </a:pathLst>
            </a:custGeom>
            <a:solidFill>
              <a:schemeClr val="folHlink"/>
            </a:solidFill>
            <a:ln w="9525">
              <a:noFill/>
              <a:miter lim="800000"/>
              <a:headEnd/>
              <a:tailEnd/>
            </a:ln>
          </p:spPr>
          <p:txBody>
            <a:bodyPr/>
            <a:lstStyle/>
            <a:p>
              <a:endParaRPr kumimoji="0" lang="ru-RU" sz="2400"/>
            </a:p>
          </p:txBody>
        </p:sp>
        <p:sp>
          <p:nvSpPr>
            <p:cNvPr id="41990" name="Line 6"/>
            <p:cNvSpPr>
              <a:spLocks noChangeShapeType="1"/>
            </p:cNvSpPr>
            <p:nvPr userDrawn="1"/>
          </p:nvSpPr>
          <p:spPr bwMode="auto">
            <a:xfrm>
              <a:off x="0" y="1928"/>
              <a:ext cx="5232" cy="0"/>
            </a:xfrm>
            <a:prstGeom prst="line">
              <a:avLst/>
            </a:prstGeom>
            <a:noFill/>
            <a:ln w="50800">
              <a:solidFill>
                <a:schemeClr val="bg1"/>
              </a:solidFill>
              <a:round/>
              <a:headEnd/>
              <a:tailEnd/>
            </a:ln>
            <a:effectLst/>
          </p:spPr>
          <p:txBody>
            <a:bodyPr/>
            <a:lstStyle/>
            <a:p>
              <a:endParaRPr lang="ru-RU"/>
            </a:p>
          </p:txBody>
        </p:sp>
      </p:grpSp>
      <p:sp>
        <p:nvSpPr>
          <p:cNvPr id="41991" name="Rectangle 7"/>
          <p:cNvSpPr>
            <a:spLocks noGrp="1" noChangeArrowheads="1"/>
          </p:cNvSpPr>
          <p:nvPr>
            <p:ph type="ctrTitle"/>
          </p:nvPr>
        </p:nvSpPr>
        <p:spPr>
          <a:xfrm>
            <a:off x="228600" y="1427163"/>
            <a:ext cx="8077200" cy="1609725"/>
          </a:xfrm>
        </p:spPr>
        <p:txBody>
          <a:bodyPr/>
          <a:lstStyle>
            <a:lvl1pPr>
              <a:defRPr sz="4600"/>
            </a:lvl1pPr>
          </a:lstStyle>
          <a:p>
            <a:r>
              <a:rPr lang="ru-RU" smtClean="0"/>
              <a:t>Образец заголовка</a:t>
            </a:r>
            <a:endParaRPr lang="ru-RU"/>
          </a:p>
        </p:txBody>
      </p:sp>
      <p:sp>
        <p:nvSpPr>
          <p:cNvPr id="41992" name="Rectangle 8"/>
          <p:cNvSpPr>
            <a:spLocks noGrp="1" noChangeArrowheads="1"/>
          </p:cNvSpPr>
          <p:nvPr>
            <p:ph type="subTitle" idx="1"/>
          </p:nvPr>
        </p:nvSpPr>
        <p:spPr>
          <a:xfrm>
            <a:off x="1066800" y="3441700"/>
            <a:ext cx="6629400" cy="1676400"/>
          </a:xfrm>
        </p:spPr>
        <p:txBody>
          <a:bodyPr/>
          <a:lstStyle>
            <a:lvl1pPr marL="0" indent="0">
              <a:buFont typeface="Wingdings" pitchFamily="2" charset="2"/>
              <a:buNone/>
              <a:defRPr/>
            </a:lvl1pPr>
          </a:lstStyle>
          <a:p>
            <a:r>
              <a:rPr lang="ru-RU" smtClean="0"/>
              <a:t>Образец подзаголовка</a:t>
            </a:r>
            <a:endParaRPr lang="ru-RU"/>
          </a:p>
        </p:txBody>
      </p:sp>
      <p:sp>
        <p:nvSpPr>
          <p:cNvPr id="41993" name="Rectangle 9"/>
          <p:cNvSpPr>
            <a:spLocks noGrp="1" noChangeArrowheads="1"/>
          </p:cNvSpPr>
          <p:nvPr>
            <p:ph type="dt" sz="half" idx="2"/>
          </p:nvPr>
        </p:nvSpPr>
        <p:spPr>
          <a:xfrm>
            <a:off x="457200" y="6248400"/>
            <a:ext cx="2133600" cy="471488"/>
          </a:xfrm>
        </p:spPr>
        <p:txBody>
          <a:bodyPr/>
          <a:lstStyle>
            <a:lvl1pPr>
              <a:defRPr/>
            </a:lvl1pPr>
          </a:lstStyle>
          <a:p>
            <a:endParaRPr lang="ru-RU"/>
          </a:p>
        </p:txBody>
      </p:sp>
      <p:sp>
        <p:nvSpPr>
          <p:cNvPr id="41994" name="Rectangle 10"/>
          <p:cNvSpPr>
            <a:spLocks noGrp="1" noChangeArrowheads="1"/>
          </p:cNvSpPr>
          <p:nvPr>
            <p:ph type="ftr" sz="quarter" idx="3"/>
          </p:nvPr>
        </p:nvSpPr>
        <p:spPr>
          <a:xfrm>
            <a:off x="3124200" y="6253163"/>
            <a:ext cx="2895600" cy="457200"/>
          </a:xfrm>
        </p:spPr>
        <p:txBody>
          <a:bodyPr/>
          <a:lstStyle>
            <a:lvl1pPr>
              <a:defRPr/>
            </a:lvl1pPr>
          </a:lstStyle>
          <a:p>
            <a:endParaRPr lang="ru-RU"/>
          </a:p>
        </p:txBody>
      </p:sp>
      <p:sp>
        <p:nvSpPr>
          <p:cNvPr id="41995" name="Rectangle 11"/>
          <p:cNvSpPr>
            <a:spLocks noGrp="1" noChangeArrowheads="1"/>
          </p:cNvSpPr>
          <p:nvPr>
            <p:ph type="sldNum" sz="quarter" idx="4"/>
          </p:nvPr>
        </p:nvSpPr>
        <p:spPr>
          <a:xfrm>
            <a:off x="6553200" y="6248400"/>
            <a:ext cx="2133600" cy="471488"/>
          </a:xfrm>
        </p:spPr>
        <p:txBody>
          <a:bodyPr/>
          <a:lstStyle>
            <a:lvl1pPr>
              <a:defRPr/>
            </a:lvl1pPr>
          </a:lstStyle>
          <a:p>
            <a:fld id="{D0858575-7E67-4FF9-94C3-A4C02F3E2F0D}" type="slidenum">
              <a:rPr lang="ru-RU"/>
              <a:pPr/>
              <a:t>‹#›</a:t>
            </a:fld>
            <a:endParaRPr lang="ru-RU"/>
          </a:p>
        </p:txBody>
      </p:sp>
    </p:spTree>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46EDB6F9-0BD1-4A0D-A6CF-0F17064A9723}" type="slidenum">
              <a:rPr lang="ru-RU"/>
              <a:pPr/>
              <a:t>‹#›</a:t>
            </a:fld>
            <a:endParaRPr lang="ru-RU"/>
          </a:p>
        </p:txBody>
      </p:sp>
    </p:spTree>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66C91851-B89C-405A-8E29-AE1E3B7F96E9}" type="slidenum">
              <a:rPr lang="ru-RU"/>
              <a:pPr/>
              <a:t>‹#›</a:t>
            </a:fld>
            <a:endParaRPr lang="ru-RU"/>
          </a:p>
        </p:txBody>
      </p:sp>
    </p:spTree>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609600" y="1600200"/>
            <a:ext cx="3886200"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3886200"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lvl1pPr>
              <a:defRPr/>
            </a:lvl1pPr>
          </a:lstStyle>
          <a:p>
            <a:endParaRPr lang="ru-RU"/>
          </a:p>
        </p:txBody>
      </p:sp>
      <p:sp>
        <p:nvSpPr>
          <p:cNvPr id="6" name="Нижний колонтитул 5"/>
          <p:cNvSpPr>
            <a:spLocks noGrp="1"/>
          </p:cNvSpPr>
          <p:nvPr>
            <p:ph type="ftr" sz="quarter" idx="11"/>
          </p:nvPr>
        </p:nvSpPr>
        <p:spPr/>
        <p:txBody>
          <a:bodyPr/>
          <a:lstStyle>
            <a:lvl1pPr>
              <a:defRPr/>
            </a:lvl1pPr>
          </a:lstStyle>
          <a:p>
            <a:endParaRPr lang="ru-RU"/>
          </a:p>
        </p:txBody>
      </p:sp>
      <p:sp>
        <p:nvSpPr>
          <p:cNvPr id="7" name="Номер слайда 6"/>
          <p:cNvSpPr>
            <a:spLocks noGrp="1"/>
          </p:cNvSpPr>
          <p:nvPr>
            <p:ph type="sldNum" sz="quarter" idx="12"/>
          </p:nvPr>
        </p:nvSpPr>
        <p:spPr/>
        <p:txBody>
          <a:bodyPr/>
          <a:lstStyle>
            <a:lvl1pPr>
              <a:defRPr/>
            </a:lvl1pPr>
          </a:lstStyle>
          <a:p>
            <a:fld id="{9D5C8F9D-64F4-40B6-A421-2BDB1EDE5BCC}" type="slidenum">
              <a:rPr lang="ru-RU"/>
              <a:pPr/>
              <a:t>‹#›</a:t>
            </a:fld>
            <a:endParaRPr lang="ru-RU"/>
          </a:p>
        </p:txBody>
      </p:sp>
    </p:spTree>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lvl1pPr>
              <a:defRPr/>
            </a:lvl1pPr>
          </a:lstStyle>
          <a:p>
            <a:endParaRPr lang="ru-RU"/>
          </a:p>
        </p:txBody>
      </p:sp>
      <p:sp>
        <p:nvSpPr>
          <p:cNvPr id="8" name="Нижний колонтитул 7"/>
          <p:cNvSpPr>
            <a:spLocks noGrp="1"/>
          </p:cNvSpPr>
          <p:nvPr>
            <p:ph type="ftr" sz="quarter" idx="11"/>
          </p:nvPr>
        </p:nvSpPr>
        <p:spPr/>
        <p:txBody>
          <a:bodyPr/>
          <a:lstStyle>
            <a:lvl1pPr>
              <a:defRPr/>
            </a:lvl1pPr>
          </a:lstStyle>
          <a:p>
            <a:endParaRPr lang="ru-RU"/>
          </a:p>
        </p:txBody>
      </p:sp>
      <p:sp>
        <p:nvSpPr>
          <p:cNvPr id="9" name="Номер слайда 8"/>
          <p:cNvSpPr>
            <a:spLocks noGrp="1"/>
          </p:cNvSpPr>
          <p:nvPr>
            <p:ph type="sldNum" sz="quarter" idx="12"/>
          </p:nvPr>
        </p:nvSpPr>
        <p:spPr/>
        <p:txBody>
          <a:bodyPr/>
          <a:lstStyle>
            <a:lvl1pPr>
              <a:defRPr/>
            </a:lvl1pPr>
          </a:lstStyle>
          <a:p>
            <a:fld id="{58772E04-E293-4A58-85BF-B889A123A816}" type="slidenum">
              <a:rPr lang="ru-RU"/>
              <a:pPr/>
              <a:t>‹#›</a:t>
            </a:fld>
            <a:endParaRPr lang="ru-RU"/>
          </a:p>
        </p:txBody>
      </p:sp>
    </p:spTree>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lvl1pPr>
              <a:defRPr/>
            </a:lvl1pPr>
          </a:lstStyle>
          <a:p>
            <a:endParaRPr lang="ru-RU"/>
          </a:p>
        </p:txBody>
      </p:sp>
      <p:sp>
        <p:nvSpPr>
          <p:cNvPr id="4" name="Нижний колонтитул 3"/>
          <p:cNvSpPr>
            <a:spLocks noGrp="1"/>
          </p:cNvSpPr>
          <p:nvPr>
            <p:ph type="ftr" sz="quarter" idx="11"/>
          </p:nvPr>
        </p:nvSpPr>
        <p:spPr/>
        <p:txBody>
          <a:bodyPr/>
          <a:lstStyle>
            <a:lvl1pPr>
              <a:defRPr/>
            </a:lvl1pPr>
          </a:lstStyle>
          <a:p>
            <a:endParaRPr lang="ru-RU"/>
          </a:p>
        </p:txBody>
      </p:sp>
      <p:sp>
        <p:nvSpPr>
          <p:cNvPr id="5" name="Номер слайда 4"/>
          <p:cNvSpPr>
            <a:spLocks noGrp="1"/>
          </p:cNvSpPr>
          <p:nvPr>
            <p:ph type="sldNum" sz="quarter" idx="12"/>
          </p:nvPr>
        </p:nvSpPr>
        <p:spPr/>
        <p:txBody>
          <a:bodyPr/>
          <a:lstStyle>
            <a:lvl1pPr>
              <a:defRPr/>
            </a:lvl1pPr>
          </a:lstStyle>
          <a:p>
            <a:fld id="{F9C19E3D-DA4B-4D6F-9BBA-E44C2E555251}" type="slidenum">
              <a:rPr lang="ru-RU"/>
              <a:pPr/>
              <a:t>‹#›</a:t>
            </a:fld>
            <a:endParaRPr lang="ru-RU"/>
          </a:p>
        </p:txBody>
      </p:sp>
    </p:spTree>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a:defRPr/>
            </a:lvl1pPr>
          </a:lstStyle>
          <a:p>
            <a:endParaRPr lang="ru-RU"/>
          </a:p>
        </p:txBody>
      </p:sp>
      <p:sp>
        <p:nvSpPr>
          <p:cNvPr id="3" name="Нижний колонтитул 2"/>
          <p:cNvSpPr>
            <a:spLocks noGrp="1"/>
          </p:cNvSpPr>
          <p:nvPr>
            <p:ph type="ftr" sz="quarter" idx="11"/>
          </p:nvPr>
        </p:nvSpPr>
        <p:spPr/>
        <p:txBody>
          <a:bodyPr/>
          <a:lstStyle>
            <a:lvl1pPr>
              <a:defRPr/>
            </a:lvl1pPr>
          </a:lstStyle>
          <a:p>
            <a:endParaRPr lang="ru-RU"/>
          </a:p>
        </p:txBody>
      </p:sp>
      <p:sp>
        <p:nvSpPr>
          <p:cNvPr id="4" name="Номер слайда 3"/>
          <p:cNvSpPr>
            <a:spLocks noGrp="1"/>
          </p:cNvSpPr>
          <p:nvPr>
            <p:ph type="sldNum" sz="quarter" idx="12"/>
          </p:nvPr>
        </p:nvSpPr>
        <p:spPr/>
        <p:txBody>
          <a:bodyPr/>
          <a:lstStyle>
            <a:lvl1pPr>
              <a:defRPr/>
            </a:lvl1pPr>
          </a:lstStyle>
          <a:p>
            <a:fld id="{0B8271BF-C480-4637-8398-461DA780E02C}" type="slidenum">
              <a:rPr lang="ru-RU"/>
              <a:pPr/>
              <a:t>‹#›</a:t>
            </a:fld>
            <a:endParaRPr lang="ru-RU"/>
          </a:p>
        </p:txBody>
      </p:sp>
    </p:spTree>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endParaRPr lang="ru-RU"/>
          </a:p>
        </p:txBody>
      </p:sp>
      <p:sp>
        <p:nvSpPr>
          <p:cNvPr id="6" name="Нижний колонтитул 5"/>
          <p:cNvSpPr>
            <a:spLocks noGrp="1"/>
          </p:cNvSpPr>
          <p:nvPr>
            <p:ph type="ftr" sz="quarter" idx="11"/>
          </p:nvPr>
        </p:nvSpPr>
        <p:spPr/>
        <p:txBody>
          <a:bodyPr/>
          <a:lstStyle>
            <a:lvl1pPr>
              <a:defRPr/>
            </a:lvl1pPr>
          </a:lstStyle>
          <a:p>
            <a:endParaRPr lang="ru-RU"/>
          </a:p>
        </p:txBody>
      </p:sp>
      <p:sp>
        <p:nvSpPr>
          <p:cNvPr id="7" name="Номер слайда 6"/>
          <p:cNvSpPr>
            <a:spLocks noGrp="1"/>
          </p:cNvSpPr>
          <p:nvPr>
            <p:ph type="sldNum" sz="quarter" idx="12"/>
          </p:nvPr>
        </p:nvSpPr>
        <p:spPr/>
        <p:txBody>
          <a:bodyPr/>
          <a:lstStyle>
            <a:lvl1pPr>
              <a:defRPr/>
            </a:lvl1pPr>
          </a:lstStyle>
          <a:p>
            <a:fld id="{1B534D8A-F829-4E8B-9409-8F73B5FDAAC2}" type="slidenum">
              <a:rPr lang="ru-RU"/>
              <a:pPr/>
              <a:t>‹#›</a:t>
            </a:fld>
            <a:endParaRPr lang="ru-RU"/>
          </a:p>
        </p:txBody>
      </p:sp>
    </p:spTree>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endParaRPr lang="ru-RU"/>
          </a:p>
        </p:txBody>
      </p:sp>
      <p:sp>
        <p:nvSpPr>
          <p:cNvPr id="6" name="Нижний колонтитул 5"/>
          <p:cNvSpPr>
            <a:spLocks noGrp="1"/>
          </p:cNvSpPr>
          <p:nvPr>
            <p:ph type="ftr" sz="quarter" idx="11"/>
          </p:nvPr>
        </p:nvSpPr>
        <p:spPr/>
        <p:txBody>
          <a:bodyPr/>
          <a:lstStyle>
            <a:lvl1pPr>
              <a:defRPr/>
            </a:lvl1pPr>
          </a:lstStyle>
          <a:p>
            <a:endParaRPr lang="ru-RU"/>
          </a:p>
        </p:txBody>
      </p:sp>
      <p:sp>
        <p:nvSpPr>
          <p:cNvPr id="7" name="Номер слайда 6"/>
          <p:cNvSpPr>
            <a:spLocks noGrp="1"/>
          </p:cNvSpPr>
          <p:nvPr>
            <p:ph type="sldNum" sz="quarter" idx="12"/>
          </p:nvPr>
        </p:nvSpPr>
        <p:spPr/>
        <p:txBody>
          <a:bodyPr/>
          <a:lstStyle>
            <a:lvl1pPr>
              <a:defRPr/>
            </a:lvl1pPr>
          </a:lstStyle>
          <a:p>
            <a:fld id="{532ADDBA-EF2D-4CE8-9DE8-61E879A6A62F}" type="slidenum">
              <a:rPr lang="ru-RU"/>
              <a:pPr/>
              <a:t>‹#›</a:t>
            </a:fld>
            <a:endParaRPr lang="ru-R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2">
        <a:schemeClr val="bg2"/>
      </p:bgRef>
    </p:bg>
    <p:spTree>
      <p:nvGrpSpPr>
        <p:cNvPr id="1" name=""/>
        <p:cNvGrpSpPr/>
        <p:nvPr/>
      </p:nvGrpSpPr>
      <p:grpSpPr>
        <a:xfrm>
          <a:off x="0" y="0"/>
          <a:ext cx="0" cy="0"/>
          <a:chOff x="0" y="0"/>
          <a:chExt cx="0" cy="0"/>
        </a:xfrm>
      </p:grpSpPr>
      <p:sp>
        <p:nvSpPr>
          <p:cNvPr id="7" name="Полилиния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8" name="Полилиния 7"/>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Заголовок 8"/>
          <p:cNvSpPr>
            <a:spLocks noGrp="1"/>
          </p:cNvSpPr>
          <p:nvPr>
            <p:ph type="ctrTitle"/>
          </p:nvPr>
        </p:nvSpPr>
        <p:spPr>
          <a:xfrm>
            <a:off x="429064" y="3337560"/>
            <a:ext cx="6480048" cy="2301240"/>
          </a:xfrm>
        </p:spPr>
        <p:txBody>
          <a:bodyPr rIns="45720"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ru-RU" smtClean="0"/>
              <a:t>Образец заголовка</a:t>
            </a:r>
            <a:endParaRPr kumimoji="0" lang="en-US"/>
          </a:p>
        </p:txBody>
      </p:sp>
      <p:sp>
        <p:nvSpPr>
          <p:cNvPr id="17" name="Подзаголовок 16"/>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30" name="Дата 29"/>
          <p:cNvSpPr>
            <a:spLocks noGrp="1"/>
          </p:cNvSpPr>
          <p:nvPr>
            <p:ph type="dt" sz="half" idx="10"/>
          </p:nvPr>
        </p:nvSpPr>
        <p:spPr/>
        <p:txBody>
          <a:bodyPr/>
          <a:lstStyle/>
          <a:p>
            <a:fld id="{5B106E36-FD25-4E2D-B0AA-010F637433A0}" type="datetimeFigureOut">
              <a:rPr lang="ru-RU" smtClean="0"/>
              <a:pPr/>
              <a:t>22.09.2016</a:t>
            </a:fld>
            <a:endParaRPr lang="ru-RU"/>
          </a:p>
        </p:txBody>
      </p:sp>
      <p:sp>
        <p:nvSpPr>
          <p:cNvPr id="19" name="Нижний колонтитул 18"/>
          <p:cNvSpPr>
            <a:spLocks noGrp="1"/>
          </p:cNvSpPr>
          <p:nvPr>
            <p:ph type="ftr" sz="quarter" idx="11"/>
          </p:nvPr>
        </p:nvSpPr>
        <p:spPr/>
        <p:txBody>
          <a:bodyPr/>
          <a:lstStyle/>
          <a:p>
            <a:endParaRPr lang="ru-RU"/>
          </a:p>
        </p:txBody>
      </p:sp>
      <p:sp>
        <p:nvSpPr>
          <p:cNvPr id="27" name="Номер слайда 26"/>
          <p:cNvSpPr>
            <a:spLocks noGrp="1"/>
          </p:cNvSpPr>
          <p:nvPr>
            <p:ph type="sldNum" sz="quarter" idx="12"/>
          </p:nvPr>
        </p:nvSpPr>
        <p:spPr/>
        <p:txBody>
          <a:bodyPr/>
          <a:lstStyle/>
          <a:p>
            <a:fld id="{725C68B6-61C2-468F-89AB-4B9F7531AA68}"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D5EC9B5A-A290-4591-BE16-F97ACF78B5EC}" type="slidenum">
              <a:rPr lang="ru-RU"/>
              <a:pPr/>
              <a:t>‹#›</a:t>
            </a:fld>
            <a:endParaRPr lang="ru-RU"/>
          </a:p>
        </p:txBody>
      </p:sp>
    </p:spTree>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450013" y="228600"/>
            <a:ext cx="2084387" cy="5791200"/>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195263" y="228600"/>
            <a:ext cx="6102350" cy="579120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CEDA0586-CE02-4BAD-873E-9443E680CC22}" type="slidenum">
              <a:rPr lang="ru-RU"/>
              <a:pPr/>
              <a:t>‹#›</a:t>
            </a:fld>
            <a:endParaRPr lang="ru-RU"/>
          </a:p>
        </p:txBody>
      </p:sp>
    </p:spTree>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pic>
        <p:nvPicPr>
          <p:cNvPr id="45058" name="Picture 2" descr="titlemaster_med"/>
          <p:cNvPicPr>
            <a:picLocks noChangeAspect="1" noChangeArrowheads="1"/>
          </p:cNvPicPr>
          <p:nvPr/>
        </p:nvPicPr>
        <p:blipFill>
          <a:blip r:embed="rId2"/>
          <a:srcRect/>
          <a:stretch>
            <a:fillRect/>
          </a:stretch>
        </p:blipFill>
        <p:spPr bwMode="ltGray">
          <a:xfrm>
            <a:off x="0" y="0"/>
            <a:ext cx="9144000" cy="6862763"/>
          </a:xfrm>
          <a:prstGeom prst="rect">
            <a:avLst/>
          </a:prstGeom>
          <a:noFill/>
        </p:spPr>
      </p:pic>
      <p:sp>
        <p:nvSpPr>
          <p:cNvPr id="45059" name="Rectangle 3"/>
          <p:cNvSpPr>
            <a:spLocks noGrp="1" noChangeArrowheads="1"/>
          </p:cNvSpPr>
          <p:nvPr>
            <p:ph type="dt" sz="half" idx="2"/>
          </p:nvPr>
        </p:nvSpPr>
        <p:spPr>
          <a:xfrm>
            <a:off x="304800" y="6248400"/>
            <a:ext cx="1905000" cy="457200"/>
          </a:xfrm>
        </p:spPr>
        <p:txBody>
          <a:bodyPr/>
          <a:lstStyle>
            <a:lvl1pPr>
              <a:defRPr/>
            </a:lvl1pPr>
          </a:lstStyle>
          <a:p>
            <a:endParaRPr lang="ru-RU"/>
          </a:p>
        </p:txBody>
      </p:sp>
      <p:sp>
        <p:nvSpPr>
          <p:cNvPr id="45060" name="Rectangle 4"/>
          <p:cNvSpPr>
            <a:spLocks noGrp="1" noChangeArrowheads="1"/>
          </p:cNvSpPr>
          <p:nvPr>
            <p:ph type="ftr" sz="quarter" idx="3"/>
          </p:nvPr>
        </p:nvSpPr>
        <p:spPr/>
        <p:txBody>
          <a:bodyPr/>
          <a:lstStyle>
            <a:lvl1pPr>
              <a:defRPr/>
            </a:lvl1pPr>
          </a:lstStyle>
          <a:p>
            <a:endParaRPr lang="ru-RU"/>
          </a:p>
        </p:txBody>
      </p:sp>
      <p:sp>
        <p:nvSpPr>
          <p:cNvPr id="45061" name="Rectangle 5"/>
          <p:cNvSpPr>
            <a:spLocks noGrp="1" noChangeArrowheads="1"/>
          </p:cNvSpPr>
          <p:nvPr>
            <p:ph type="sldNum" sz="quarter" idx="4"/>
          </p:nvPr>
        </p:nvSpPr>
        <p:spPr>
          <a:xfrm>
            <a:off x="7010400" y="6248400"/>
            <a:ext cx="1905000" cy="457200"/>
          </a:xfrm>
        </p:spPr>
        <p:txBody>
          <a:bodyPr/>
          <a:lstStyle>
            <a:lvl1pPr>
              <a:defRPr/>
            </a:lvl1pPr>
          </a:lstStyle>
          <a:p>
            <a:fld id="{66531254-D9C9-4C5F-95E1-35991EEEF0C5}" type="slidenum">
              <a:rPr lang="ru-RU"/>
              <a:pPr/>
              <a:t>‹#›</a:t>
            </a:fld>
            <a:endParaRPr lang="ru-RU"/>
          </a:p>
        </p:txBody>
      </p:sp>
      <p:sp>
        <p:nvSpPr>
          <p:cNvPr id="45062" name="Rectangle 6"/>
          <p:cNvSpPr>
            <a:spLocks noGrp="1" noChangeArrowheads="1"/>
          </p:cNvSpPr>
          <p:nvPr>
            <p:ph type="subTitle" sz="quarter" idx="1"/>
          </p:nvPr>
        </p:nvSpPr>
        <p:spPr>
          <a:xfrm>
            <a:off x="2362200" y="3429000"/>
            <a:ext cx="6400800" cy="1447800"/>
          </a:xfrm>
          <a:solidFill>
            <a:schemeClr val="bg1">
              <a:alpha val="50000"/>
            </a:schemeClr>
          </a:solidFill>
          <a:ln w="76200">
            <a:solidFill>
              <a:schemeClr val="tx1"/>
            </a:solidFill>
          </a:ln>
        </p:spPr>
        <p:txBody>
          <a:bodyPr anchor="ctr"/>
          <a:lstStyle>
            <a:lvl1pPr marL="0" indent="0" algn="ctr">
              <a:buFont typeface="Wingdings" pitchFamily="2" charset="2"/>
              <a:buNone/>
              <a:defRPr/>
            </a:lvl1pPr>
          </a:lstStyle>
          <a:p>
            <a:r>
              <a:rPr lang="ru-RU" smtClean="0"/>
              <a:t>Образец подзаголовка</a:t>
            </a:r>
            <a:endParaRPr lang="ru-RU"/>
          </a:p>
        </p:txBody>
      </p:sp>
      <p:sp>
        <p:nvSpPr>
          <p:cNvPr id="45063" name="Rectangle 7"/>
          <p:cNvSpPr>
            <a:spLocks noGrp="1" noChangeArrowheads="1"/>
          </p:cNvSpPr>
          <p:nvPr>
            <p:ph type="ctrTitle" sz="quarter"/>
          </p:nvPr>
        </p:nvSpPr>
        <p:spPr>
          <a:xfrm>
            <a:off x="838200" y="1371600"/>
            <a:ext cx="7620000" cy="2057400"/>
          </a:xfrm>
          <a:solidFill>
            <a:schemeClr val="bg1">
              <a:alpha val="50000"/>
            </a:schemeClr>
          </a:solidFill>
          <a:ln w="76200">
            <a:solidFill>
              <a:schemeClr val="tx1"/>
            </a:solidFill>
          </a:ln>
        </p:spPr>
        <p:txBody>
          <a:bodyPr/>
          <a:lstStyle>
            <a:lvl1pPr algn="ctr">
              <a:defRPr sz="5400">
                <a:solidFill>
                  <a:schemeClr val="tx1"/>
                </a:solidFill>
              </a:defRPr>
            </a:lvl1pPr>
          </a:lstStyle>
          <a:p>
            <a:r>
              <a:rPr lang="ru-RU" smtClean="0"/>
              <a:t>Образец заголовка</a:t>
            </a:r>
            <a:endParaRPr lang="ru-RU"/>
          </a:p>
        </p:txBody>
      </p:sp>
    </p:spTree>
  </p:cSld>
  <p:clrMapOvr>
    <a:masterClrMapping/>
  </p:clrMapOvr>
  <p:transition spd="slow"/>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9D835E11-C7AE-4AFE-9FC8-59912308D31E}" type="slidenum">
              <a:rPr lang="ru-RU"/>
              <a:pPr/>
              <a:t>‹#›</a:t>
            </a:fld>
            <a:endParaRPr lang="ru-RU"/>
          </a:p>
        </p:txBody>
      </p:sp>
    </p:spTree>
  </p:cSld>
  <p:clrMapOvr>
    <a:masterClrMapping/>
  </p:clrMapOvr>
  <p:transition spd="slow"/>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A0838F9D-79D3-47A0-96BC-A38534720091}" type="slidenum">
              <a:rPr lang="ru-RU"/>
              <a:pPr/>
              <a:t>‹#›</a:t>
            </a:fld>
            <a:endParaRPr lang="ru-RU"/>
          </a:p>
        </p:txBody>
      </p:sp>
    </p:spTree>
  </p:cSld>
  <p:clrMapOvr>
    <a:masterClrMapping/>
  </p:clrMapOvr>
  <p:transition spd="slow"/>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2438400" y="1600200"/>
            <a:ext cx="31242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5715000" y="1600200"/>
            <a:ext cx="31242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lvl1pPr>
              <a:defRPr/>
            </a:lvl1pPr>
          </a:lstStyle>
          <a:p>
            <a:endParaRPr lang="ru-RU"/>
          </a:p>
        </p:txBody>
      </p:sp>
      <p:sp>
        <p:nvSpPr>
          <p:cNvPr id="6" name="Нижний колонтитул 5"/>
          <p:cNvSpPr>
            <a:spLocks noGrp="1"/>
          </p:cNvSpPr>
          <p:nvPr>
            <p:ph type="ftr" sz="quarter" idx="11"/>
          </p:nvPr>
        </p:nvSpPr>
        <p:spPr/>
        <p:txBody>
          <a:bodyPr/>
          <a:lstStyle>
            <a:lvl1pPr>
              <a:defRPr/>
            </a:lvl1pPr>
          </a:lstStyle>
          <a:p>
            <a:endParaRPr lang="ru-RU"/>
          </a:p>
        </p:txBody>
      </p:sp>
      <p:sp>
        <p:nvSpPr>
          <p:cNvPr id="7" name="Номер слайда 6"/>
          <p:cNvSpPr>
            <a:spLocks noGrp="1"/>
          </p:cNvSpPr>
          <p:nvPr>
            <p:ph type="sldNum" sz="quarter" idx="12"/>
          </p:nvPr>
        </p:nvSpPr>
        <p:spPr/>
        <p:txBody>
          <a:bodyPr/>
          <a:lstStyle>
            <a:lvl1pPr>
              <a:defRPr/>
            </a:lvl1pPr>
          </a:lstStyle>
          <a:p>
            <a:fld id="{56722F49-F553-4500-9F7E-964520D41F2D}" type="slidenum">
              <a:rPr lang="ru-RU"/>
              <a:pPr/>
              <a:t>‹#›</a:t>
            </a:fld>
            <a:endParaRPr lang="ru-RU"/>
          </a:p>
        </p:txBody>
      </p:sp>
    </p:spTree>
  </p:cSld>
  <p:clrMapOvr>
    <a:masterClrMapping/>
  </p:clrMapOvr>
  <p:transition spd="slow"/>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lvl1pPr>
              <a:defRPr/>
            </a:lvl1pPr>
          </a:lstStyle>
          <a:p>
            <a:endParaRPr lang="ru-RU"/>
          </a:p>
        </p:txBody>
      </p:sp>
      <p:sp>
        <p:nvSpPr>
          <p:cNvPr id="8" name="Нижний колонтитул 7"/>
          <p:cNvSpPr>
            <a:spLocks noGrp="1"/>
          </p:cNvSpPr>
          <p:nvPr>
            <p:ph type="ftr" sz="quarter" idx="11"/>
          </p:nvPr>
        </p:nvSpPr>
        <p:spPr/>
        <p:txBody>
          <a:bodyPr/>
          <a:lstStyle>
            <a:lvl1pPr>
              <a:defRPr/>
            </a:lvl1pPr>
          </a:lstStyle>
          <a:p>
            <a:endParaRPr lang="ru-RU"/>
          </a:p>
        </p:txBody>
      </p:sp>
      <p:sp>
        <p:nvSpPr>
          <p:cNvPr id="9" name="Номер слайда 8"/>
          <p:cNvSpPr>
            <a:spLocks noGrp="1"/>
          </p:cNvSpPr>
          <p:nvPr>
            <p:ph type="sldNum" sz="quarter" idx="12"/>
          </p:nvPr>
        </p:nvSpPr>
        <p:spPr/>
        <p:txBody>
          <a:bodyPr/>
          <a:lstStyle>
            <a:lvl1pPr>
              <a:defRPr/>
            </a:lvl1pPr>
          </a:lstStyle>
          <a:p>
            <a:fld id="{33F27594-FB45-49FF-9958-06D82287AC21}" type="slidenum">
              <a:rPr lang="ru-RU"/>
              <a:pPr/>
              <a:t>‹#›</a:t>
            </a:fld>
            <a:endParaRPr lang="ru-RU"/>
          </a:p>
        </p:txBody>
      </p:sp>
    </p:spTree>
  </p:cSld>
  <p:clrMapOvr>
    <a:masterClrMapping/>
  </p:clrMapOvr>
  <p:transition spd="slow"/>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lvl1pPr>
              <a:defRPr/>
            </a:lvl1pPr>
          </a:lstStyle>
          <a:p>
            <a:endParaRPr lang="ru-RU"/>
          </a:p>
        </p:txBody>
      </p:sp>
      <p:sp>
        <p:nvSpPr>
          <p:cNvPr id="4" name="Нижний колонтитул 3"/>
          <p:cNvSpPr>
            <a:spLocks noGrp="1"/>
          </p:cNvSpPr>
          <p:nvPr>
            <p:ph type="ftr" sz="quarter" idx="11"/>
          </p:nvPr>
        </p:nvSpPr>
        <p:spPr/>
        <p:txBody>
          <a:bodyPr/>
          <a:lstStyle>
            <a:lvl1pPr>
              <a:defRPr/>
            </a:lvl1pPr>
          </a:lstStyle>
          <a:p>
            <a:endParaRPr lang="ru-RU"/>
          </a:p>
        </p:txBody>
      </p:sp>
      <p:sp>
        <p:nvSpPr>
          <p:cNvPr id="5" name="Номер слайда 4"/>
          <p:cNvSpPr>
            <a:spLocks noGrp="1"/>
          </p:cNvSpPr>
          <p:nvPr>
            <p:ph type="sldNum" sz="quarter" idx="12"/>
          </p:nvPr>
        </p:nvSpPr>
        <p:spPr/>
        <p:txBody>
          <a:bodyPr/>
          <a:lstStyle>
            <a:lvl1pPr>
              <a:defRPr/>
            </a:lvl1pPr>
          </a:lstStyle>
          <a:p>
            <a:fld id="{60EA4B82-843D-4E5E-8EFF-B0333FB0C07A}" type="slidenum">
              <a:rPr lang="ru-RU"/>
              <a:pPr/>
              <a:t>‹#›</a:t>
            </a:fld>
            <a:endParaRPr lang="ru-RU"/>
          </a:p>
        </p:txBody>
      </p:sp>
    </p:spTree>
  </p:cSld>
  <p:clrMapOvr>
    <a:masterClrMapping/>
  </p:clrMapOvr>
  <p:transition spd="slow"/>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a:defRPr/>
            </a:lvl1pPr>
          </a:lstStyle>
          <a:p>
            <a:endParaRPr lang="ru-RU"/>
          </a:p>
        </p:txBody>
      </p:sp>
      <p:sp>
        <p:nvSpPr>
          <p:cNvPr id="3" name="Нижний колонтитул 2"/>
          <p:cNvSpPr>
            <a:spLocks noGrp="1"/>
          </p:cNvSpPr>
          <p:nvPr>
            <p:ph type="ftr" sz="quarter" idx="11"/>
          </p:nvPr>
        </p:nvSpPr>
        <p:spPr/>
        <p:txBody>
          <a:bodyPr/>
          <a:lstStyle>
            <a:lvl1pPr>
              <a:defRPr/>
            </a:lvl1pPr>
          </a:lstStyle>
          <a:p>
            <a:endParaRPr lang="ru-RU"/>
          </a:p>
        </p:txBody>
      </p:sp>
      <p:sp>
        <p:nvSpPr>
          <p:cNvPr id="4" name="Номер слайда 3"/>
          <p:cNvSpPr>
            <a:spLocks noGrp="1"/>
          </p:cNvSpPr>
          <p:nvPr>
            <p:ph type="sldNum" sz="quarter" idx="12"/>
          </p:nvPr>
        </p:nvSpPr>
        <p:spPr/>
        <p:txBody>
          <a:bodyPr/>
          <a:lstStyle>
            <a:lvl1pPr>
              <a:defRPr/>
            </a:lvl1pPr>
          </a:lstStyle>
          <a:p>
            <a:fld id="{4EC0E1A5-A1B9-40BA-9A5E-363840EB91B4}" type="slidenum">
              <a:rPr lang="ru-RU"/>
              <a:pPr/>
              <a:t>‹#›</a:t>
            </a:fld>
            <a:endParaRPr lang="ru-RU"/>
          </a:p>
        </p:txBody>
      </p:sp>
    </p:spTree>
  </p:cSld>
  <p:clrMapOvr>
    <a:masterClrMapping/>
  </p:clrMapOvr>
  <p:transition spd="slow"/>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endParaRPr lang="ru-RU"/>
          </a:p>
        </p:txBody>
      </p:sp>
      <p:sp>
        <p:nvSpPr>
          <p:cNvPr id="6" name="Нижний колонтитул 5"/>
          <p:cNvSpPr>
            <a:spLocks noGrp="1"/>
          </p:cNvSpPr>
          <p:nvPr>
            <p:ph type="ftr" sz="quarter" idx="11"/>
          </p:nvPr>
        </p:nvSpPr>
        <p:spPr/>
        <p:txBody>
          <a:bodyPr/>
          <a:lstStyle>
            <a:lvl1pPr>
              <a:defRPr/>
            </a:lvl1pPr>
          </a:lstStyle>
          <a:p>
            <a:endParaRPr lang="ru-RU"/>
          </a:p>
        </p:txBody>
      </p:sp>
      <p:sp>
        <p:nvSpPr>
          <p:cNvPr id="7" name="Номер слайда 6"/>
          <p:cNvSpPr>
            <a:spLocks noGrp="1"/>
          </p:cNvSpPr>
          <p:nvPr>
            <p:ph type="sldNum" sz="quarter" idx="12"/>
          </p:nvPr>
        </p:nvSpPr>
        <p:spPr/>
        <p:txBody>
          <a:bodyPr/>
          <a:lstStyle>
            <a:lvl1pPr>
              <a:defRPr/>
            </a:lvl1pPr>
          </a:lstStyle>
          <a:p>
            <a:fld id="{46E57AB8-817B-4E5D-B10D-56DE1FEBB71D}" type="slidenum">
              <a:rPr lang="ru-RU"/>
              <a:pPr/>
              <a:t>‹#›</a:t>
            </a:fld>
            <a:endParaRPr lang="ru-RU"/>
          </a:p>
        </p:txBody>
      </p:sp>
    </p:spTree>
  </p:cSld>
  <p:clrMapOvr>
    <a:masterClrMapping/>
  </p:clrMapOvr>
  <p:transition spd="slow"/>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lgn="l">
              <a:defRPr/>
            </a:lvl1p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22.09.2016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endParaRPr lang="ru-RU"/>
          </a:p>
        </p:txBody>
      </p:sp>
      <p:sp>
        <p:nvSpPr>
          <p:cNvPr id="6" name="Нижний колонтитул 5"/>
          <p:cNvSpPr>
            <a:spLocks noGrp="1"/>
          </p:cNvSpPr>
          <p:nvPr>
            <p:ph type="ftr" sz="quarter" idx="11"/>
          </p:nvPr>
        </p:nvSpPr>
        <p:spPr/>
        <p:txBody>
          <a:bodyPr/>
          <a:lstStyle>
            <a:lvl1pPr>
              <a:defRPr/>
            </a:lvl1pPr>
          </a:lstStyle>
          <a:p>
            <a:endParaRPr lang="ru-RU"/>
          </a:p>
        </p:txBody>
      </p:sp>
      <p:sp>
        <p:nvSpPr>
          <p:cNvPr id="7" name="Номер слайда 6"/>
          <p:cNvSpPr>
            <a:spLocks noGrp="1"/>
          </p:cNvSpPr>
          <p:nvPr>
            <p:ph type="sldNum" sz="quarter" idx="12"/>
          </p:nvPr>
        </p:nvSpPr>
        <p:spPr/>
        <p:txBody>
          <a:bodyPr/>
          <a:lstStyle>
            <a:lvl1pPr>
              <a:defRPr/>
            </a:lvl1pPr>
          </a:lstStyle>
          <a:p>
            <a:fld id="{A1EFBE9D-6439-46CB-90F6-8BED85800BFF}" type="slidenum">
              <a:rPr lang="ru-RU"/>
              <a:pPr/>
              <a:t>‹#›</a:t>
            </a:fld>
            <a:endParaRPr lang="ru-RU"/>
          </a:p>
        </p:txBody>
      </p:sp>
    </p:spTree>
  </p:cSld>
  <p:clrMapOvr>
    <a:masterClrMapping/>
  </p:clrMapOvr>
  <p:transition spd="slow"/>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96F4147C-EAFC-4633-ACCA-4C5798F4120A}" type="slidenum">
              <a:rPr lang="ru-RU"/>
              <a:pPr/>
              <a:t>‹#›</a:t>
            </a:fld>
            <a:endParaRPr lang="ru-RU"/>
          </a:p>
        </p:txBody>
      </p:sp>
    </p:spTree>
  </p:cSld>
  <p:clrMapOvr>
    <a:masterClrMapping/>
  </p:clrMapOvr>
  <p:transition spd="slow"/>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7239000" y="228600"/>
            <a:ext cx="1600200" cy="5867400"/>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2438400" y="228600"/>
            <a:ext cx="4648200" cy="586740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E94E6EE7-F711-4E42-A5AA-9D2B750AB32E}" type="slidenum">
              <a:rPr lang="ru-RU"/>
              <a:pPr/>
              <a:t>‹#›</a:t>
            </a:fld>
            <a:endParaRPr lang="ru-RU"/>
          </a:p>
        </p:txBody>
      </p:sp>
    </p:spTree>
  </p:cSld>
  <p:clrMapOvr>
    <a:masterClrMapping/>
  </p:clrMapOvr>
  <p:transition spd="slow"/>
</p:sldLayout>
</file>

<file path=ppt/slideLayouts/slideLayout133.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2" name="Group 2"/>
          <p:cNvGrpSpPr>
            <a:grpSpLocks/>
          </p:cNvGrpSpPr>
          <p:nvPr/>
        </p:nvGrpSpPr>
        <p:grpSpPr bwMode="auto">
          <a:xfrm>
            <a:off x="1658938" y="1600200"/>
            <a:ext cx="6837362" cy="3200400"/>
            <a:chOff x="1045" y="1008"/>
            <a:chExt cx="4307" cy="2016"/>
          </a:xfrm>
        </p:grpSpPr>
        <p:sp>
          <p:nvSpPr>
            <p:cNvPr id="48131" name="Oval 3"/>
            <p:cNvSpPr>
              <a:spLocks noChangeArrowheads="1"/>
            </p:cNvSpPr>
            <p:nvPr/>
          </p:nvSpPr>
          <p:spPr bwMode="hidden">
            <a:xfrm flipH="1">
              <a:off x="4392" y="1008"/>
              <a:ext cx="960" cy="960"/>
            </a:xfrm>
            <a:prstGeom prst="ellipse">
              <a:avLst/>
            </a:prstGeom>
            <a:solidFill>
              <a:schemeClr val="accent2"/>
            </a:solidFill>
            <a:ln w="9525">
              <a:noFill/>
              <a:round/>
              <a:headEnd/>
              <a:tailEnd/>
            </a:ln>
            <a:effectLst/>
          </p:spPr>
          <p:txBody>
            <a:bodyPr wrap="none" anchor="ctr"/>
            <a:lstStyle/>
            <a:p>
              <a:pPr algn="ctr"/>
              <a:endParaRPr kumimoji="0" lang="ru-RU" sz="2400"/>
            </a:p>
          </p:txBody>
        </p:sp>
        <p:sp>
          <p:nvSpPr>
            <p:cNvPr id="48132" name="Oval 4"/>
            <p:cNvSpPr>
              <a:spLocks noChangeArrowheads="1"/>
            </p:cNvSpPr>
            <p:nvPr/>
          </p:nvSpPr>
          <p:spPr bwMode="hidden">
            <a:xfrm flipH="1">
              <a:off x="3264" y="1008"/>
              <a:ext cx="960" cy="960"/>
            </a:xfrm>
            <a:prstGeom prst="ellipse">
              <a:avLst/>
            </a:prstGeom>
            <a:solidFill>
              <a:schemeClr val="accent2"/>
            </a:solidFill>
            <a:ln w="9525">
              <a:noFill/>
              <a:round/>
              <a:headEnd/>
              <a:tailEnd/>
            </a:ln>
            <a:effectLst/>
          </p:spPr>
          <p:txBody>
            <a:bodyPr wrap="none" anchor="ctr"/>
            <a:lstStyle/>
            <a:p>
              <a:pPr algn="ctr"/>
              <a:endParaRPr kumimoji="0" lang="ru-RU" sz="2400"/>
            </a:p>
          </p:txBody>
        </p:sp>
        <p:sp>
          <p:nvSpPr>
            <p:cNvPr id="48133" name="Oval 5"/>
            <p:cNvSpPr>
              <a:spLocks noChangeArrowheads="1"/>
            </p:cNvSpPr>
            <p:nvPr/>
          </p:nvSpPr>
          <p:spPr bwMode="hidden">
            <a:xfrm flipH="1">
              <a:off x="2136" y="1008"/>
              <a:ext cx="960" cy="960"/>
            </a:xfrm>
            <a:prstGeom prst="ellipse">
              <a:avLst/>
            </a:prstGeom>
            <a:noFill/>
            <a:ln w="28575">
              <a:solidFill>
                <a:schemeClr val="accent2"/>
              </a:solidFill>
              <a:round/>
              <a:headEnd/>
              <a:tailEnd/>
            </a:ln>
            <a:effectLst/>
          </p:spPr>
          <p:txBody>
            <a:bodyPr wrap="none" anchor="ctr"/>
            <a:lstStyle/>
            <a:p>
              <a:pPr algn="ctr"/>
              <a:endParaRPr kumimoji="0" lang="ru-RU" sz="2400"/>
            </a:p>
          </p:txBody>
        </p:sp>
        <p:sp>
          <p:nvSpPr>
            <p:cNvPr id="48134" name="Oval 6"/>
            <p:cNvSpPr>
              <a:spLocks noChangeArrowheads="1"/>
            </p:cNvSpPr>
            <p:nvPr/>
          </p:nvSpPr>
          <p:spPr bwMode="hidden">
            <a:xfrm flipH="1">
              <a:off x="2136" y="2064"/>
              <a:ext cx="960" cy="960"/>
            </a:xfrm>
            <a:prstGeom prst="ellipse">
              <a:avLst/>
            </a:prstGeom>
            <a:solidFill>
              <a:schemeClr val="accent2"/>
            </a:solidFill>
            <a:ln w="28575">
              <a:noFill/>
              <a:round/>
              <a:headEnd/>
              <a:tailEnd/>
            </a:ln>
            <a:effectLst/>
          </p:spPr>
          <p:txBody>
            <a:bodyPr wrap="none" anchor="ctr"/>
            <a:lstStyle/>
            <a:p>
              <a:pPr algn="ctr"/>
              <a:endParaRPr kumimoji="0" lang="ru-RU" sz="2400"/>
            </a:p>
          </p:txBody>
        </p:sp>
        <p:sp>
          <p:nvSpPr>
            <p:cNvPr id="48135" name="Oval 7"/>
            <p:cNvSpPr>
              <a:spLocks noChangeArrowheads="1"/>
            </p:cNvSpPr>
            <p:nvPr/>
          </p:nvSpPr>
          <p:spPr bwMode="hidden">
            <a:xfrm flipH="1">
              <a:off x="1045" y="2064"/>
              <a:ext cx="960" cy="960"/>
            </a:xfrm>
            <a:prstGeom prst="ellipse">
              <a:avLst/>
            </a:prstGeom>
            <a:solidFill>
              <a:schemeClr val="accent2"/>
            </a:solidFill>
            <a:ln w="9525">
              <a:noFill/>
              <a:round/>
              <a:headEnd/>
              <a:tailEnd/>
            </a:ln>
            <a:effectLst/>
          </p:spPr>
          <p:txBody>
            <a:bodyPr wrap="none" anchor="ctr"/>
            <a:lstStyle/>
            <a:p>
              <a:pPr algn="ctr"/>
              <a:endParaRPr kumimoji="0" lang="ru-RU" sz="2400"/>
            </a:p>
          </p:txBody>
        </p:sp>
        <p:sp>
          <p:nvSpPr>
            <p:cNvPr id="48136" name="Oval 8"/>
            <p:cNvSpPr>
              <a:spLocks noChangeArrowheads="1"/>
            </p:cNvSpPr>
            <p:nvPr/>
          </p:nvSpPr>
          <p:spPr bwMode="hidden">
            <a:xfrm flipH="1">
              <a:off x="4392" y="2064"/>
              <a:ext cx="960" cy="960"/>
            </a:xfrm>
            <a:prstGeom prst="ellipse">
              <a:avLst/>
            </a:prstGeom>
            <a:noFill/>
            <a:ln w="28575">
              <a:solidFill>
                <a:schemeClr val="accent2"/>
              </a:solidFill>
              <a:round/>
              <a:headEnd/>
              <a:tailEnd/>
            </a:ln>
            <a:effectLst/>
          </p:spPr>
          <p:txBody>
            <a:bodyPr wrap="none" anchor="ctr"/>
            <a:lstStyle/>
            <a:p>
              <a:pPr algn="ctr"/>
              <a:endParaRPr kumimoji="0" lang="ru-RU" sz="2400"/>
            </a:p>
          </p:txBody>
        </p:sp>
      </p:grpSp>
      <p:sp>
        <p:nvSpPr>
          <p:cNvPr id="48137" name="Rectangle 9"/>
          <p:cNvSpPr>
            <a:spLocks noGrp="1" noChangeArrowheads="1"/>
          </p:cNvSpPr>
          <p:nvPr>
            <p:ph type="dt" sz="half" idx="2"/>
          </p:nvPr>
        </p:nvSpPr>
        <p:spPr/>
        <p:txBody>
          <a:bodyPr/>
          <a:lstStyle>
            <a:lvl1pPr>
              <a:defRPr/>
            </a:lvl1pPr>
          </a:lstStyle>
          <a:p>
            <a:endParaRPr lang="ru-RU"/>
          </a:p>
        </p:txBody>
      </p:sp>
      <p:sp>
        <p:nvSpPr>
          <p:cNvPr id="48138" name="Rectangle 10"/>
          <p:cNvSpPr>
            <a:spLocks noGrp="1" noChangeArrowheads="1"/>
          </p:cNvSpPr>
          <p:nvPr>
            <p:ph type="ftr" sz="quarter" idx="3"/>
          </p:nvPr>
        </p:nvSpPr>
        <p:spPr/>
        <p:txBody>
          <a:bodyPr/>
          <a:lstStyle>
            <a:lvl1pPr>
              <a:defRPr/>
            </a:lvl1pPr>
          </a:lstStyle>
          <a:p>
            <a:endParaRPr lang="ru-RU"/>
          </a:p>
        </p:txBody>
      </p:sp>
      <p:sp>
        <p:nvSpPr>
          <p:cNvPr id="48139" name="Rectangle 11"/>
          <p:cNvSpPr>
            <a:spLocks noGrp="1" noChangeArrowheads="1"/>
          </p:cNvSpPr>
          <p:nvPr>
            <p:ph type="sldNum" sz="quarter" idx="4"/>
          </p:nvPr>
        </p:nvSpPr>
        <p:spPr/>
        <p:txBody>
          <a:bodyPr/>
          <a:lstStyle>
            <a:lvl1pPr>
              <a:defRPr/>
            </a:lvl1pPr>
          </a:lstStyle>
          <a:p>
            <a:fld id="{09691A0C-F8EF-4A25-BE1B-EBE7D9191B87}" type="slidenum">
              <a:rPr lang="ru-RU"/>
              <a:pPr/>
              <a:t>‹#›</a:t>
            </a:fld>
            <a:endParaRPr lang="ru-RU"/>
          </a:p>
        </p:txBody>
      </p:sp>
      <p:sp>
        <p:nvSpPr>
          <p:cNvPr id="48140" name="Rectangle 12"/>
          <p:cNvSpPr>
            <a:spLocks noGrp="1" noChangeArrowheads="1"/>
          </p:cNvSpPr>
          <p:nvPr>
            <p:ph type="ctrTitle"/>
          </p:nvPr>
        </p:nvSpPr>
        <p:spPr>
          <a:xfrm>
            <a:off x="685800" y="1219200"/>
            <a:ext cx="7772400" cy="1933575"/>
          </a:xfrm>
        </p:spPr>
        <p:txBody>
          <a:bodyPr anchor="b"/>
          <a:lstStyle>
            <a:lvl1pPr>
              <a:defRPr/>
            </a:lvl1pPr>
          </a:lstStyle>
          <a:p>
            <a:r>
              <a:rPr lang="ru-RU" smtClean="0"/>
              <a:t>Образец заголовка</a:t>
            </a:r>
            <a:endParaRPr lang="ru-RU"/>
          </a:p>
        </p:txBody>
      </p:sp>
      <p:sp>
        <p:nvSpPr>
          <p:cNvPr id="48141" name="Rectangle 13"/>
          <p:cNvSpPr>
            <a:spLocks noGrp="1" noChangeArrowheads="1"/>
          </p:cNvSpPr>
          <p:nvPr>
            <p:ph type="subTitle" idx="1"/>
          </p:nvPr>
        </p:nvSpPr>
        <p:spPr>
          <a:xfrm>
            <a:off x="2057400" y="3505200"/>
            <a:ext cx="6400800" cy="1752600"/>
          </a:xfrm>
        </p:spPr>
        <p:txBody>
          <a:bodyPr/>
          <a:lstStyle>
            <a:lvl1pPr marL="0" indent="0" algn="ctr">
              <a:buFont typeface="Wingdings" pitchFamily="2" charset="2"/>
              <a:buNone/>
              <a:defRPr/>
            </a:lvl1pPr>
          </a:lstStyle>
          <a:p>
            <a:r>
              <a:rPr lang="ru-RU" smtClean="0"/>
              <a:t>Образец подзаголовка</a:t>
            </a:r>
            <a:endParaRPr lang="ru-RU"/>
          </a:p>
        </p:txBody>
      </p:sp>
    </p:spTree>
  </p:cSld>
  <p:clrMapOvr>
    <a:masterClrMapping/>
  </p:clrMapOvr>
  <p:timing>
    <p:tnLst>
      <p:par>
        <p:cTn id="1" dur="indefinite" restart="never" nodeType="tmRoot"/>
      </p:par>
    </p:tnLst>
  </p:timing>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EB06AC0B-B9B5-45F8-A51D-BE5F519CA3B6}" type="slidenum">
              <a:rPr lang="ru-RU"/>
              <a:pPr/>
              <a:t>‹#›</a:t>
            </a:fld>
            <a:endParaRPr lang="ru-RU"/>
          </a:p>
        </p:txBody>
      </p:sp>
    </p:spTree>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75F5577B-9DB9-4D68-AA80-5BDCC3E7DD0C}" type="slidenum">
              <a:rPr lang="ru-RU"/>
              <a:pPr/>
              <a:t>‹#›</a:t>
            </a:fld>
            <a:endParaRPr lang="ru-RU"/>
          </a:p>
        </p:txBody>
      </p:sp>
    </p:spTree>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lvl1pPr>
              <a:defRPr/>
            </a:lvl1pPr>
          </a:lstStyle>
          <a:p>
            <a:endParaRPr lang="ru-RU"/>
          </a:p>
        </p:txBody>
      </p:sp>
      <p:sp>
        <p:nvSpPr>
          <p:cNvPr id="6" name="Нижний колонтитул 5"/>
          <p:cNvSpPr>
            <a:spLocks noGrp="1"/>
          </p:cNvSpPr>
          <p:nvPr>
            <p:ph type="ftr" sz="quarter" idx="11"/>
          </p:nvPr>
        </p:nvSpPr>
        <p:spPr/>
        <p:txBody>
          <a:bodyPr/>
          <a:lstStyle>
            <a:lvl1pPr>
              <a:defRPr/>
            </a:lvl1pPr>
          </a:lstStyle>
          <a:p>
            <a:endParaRPr lang="ru-RU"/>
          </a:p>
        </p:txBody>
      </p:sp>
      <p:sp>
        <p:nvSpPr>
          <p:cNvPr id="7" name="Номер слайда 6"/>
          <p:cNvSpPr>
            <a:spLocks noGrp="1"/>
          </p:cNvSpPr>
          <p:nvPr>
            <p:ph type="sldNum" sz="quarter" idx="12"/>
          </p:nvPr>
        </p:nvSpPr>
        <p:spPr/>
        <p:txBody>
          <a:bodyPr/>
          <a:lstStyle>
            <a:lvl1pPr>
              <a:defRPr/>
            </a:lvl1pPr>
          </a:lstStyle>
          <a:p>
            <a:fld id="{2F2D2087-9832-4D26-B91F-3483CE455CB8}" type="slidenum">
              <a:rPr lang="ru-RU"/>
              <a:pPr/>
              <a:t>‹#›</a:t>
            </a:fld>
            <a:endParaRPr lang="ru-RU"/>
          </a:p>
        </p:txBody>
      </p:sp>
    </p:spTree>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lvl1pPr>
              <a:defRPr/>
            </a:lvl1pPr>
          </a:lstStyle>
          <a:p>
            <a:endParaRPr lang="ru-RU"/>
          </a:p>
        </p:txBody>
      </p:sp>
      <p:sp>
        <p:nvSpPr>
          <p:cNvPr id="8" name="Нижний колонтитул 7"/>
          <p:cNvSpPr>
            <a:spLocks noGrp="1"/>
          </p:cNvSpPr>
          <p:nvPr>
            <p:ph type="ftr" sz="quarter" idx="11"/>
          </p:nvPr>
        </p:nvSpPr>
        <p:spPr/>
        <p:txBody>
          <a:bodyPr/>
          <a:lstStyle>
            <a:lvl1pPr>
              <a:defRPr/>
            </a:lvl1pPr>
          </a:lstStyle>
          <a:p>
            <a:endParaRPr lang="ru-RU"/>
          </a:p>
        </p:txBody>
      </p:sp>
      <p:sp>
        <p:nvSpPr>
          <p:cNvPr id="9" name="Номер слайда 8"/>
          <p:cNvSpPr>
            <a:spLocks noGrp="1"/>
          </p:cNvSpPr>
          <p:nvPr>
            <p:ph type="sldNum" sz="quarter" idx="12"/>
          </p:nvPr>
        </p:nvSpPr>
        <p:spPr/>
        <p:txBody>
          <a:bodyPr/>
          <a:lstStyle>
            <a:lvl1pPr>
              <a:defRPr/>
            </a:lvl1pPr>
          </a:lstStyle>
          <a:p>
            <a:fld id="{75FDD882-D0BC-4B9D-B83F-7FA84F8E5714}" type="slidenum">
              <a:rPr lang="ru-RU"/>
              <a:pPr/>
              <a:t>‹#›</a:t>
            </a:fld>
            <a:endParaRPr lang="ru-RU"/>
          </a:p>
        </p:txBody>
      </p:sp>
    </p:spTree>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lvl1pPr>
              <a:defRPr/>
            </a:lvl1pPr>
          </a:lstStyle>
          <a:p>
            <a:endParaRPr lang="ru-RU"/>
          </a:p>
        </p:txBody>
      </p:sp>
      <p:sp>
        <p:nvSpPr>
          <p:cNvPr id="4" name="Нижний колонтитул 3"/>
          <p:cNvSpPr>
            <a:spLocks noGrp="1"/>
          </p:cNvSpPr>
          <p:nvPr>
            <p:ph type="ftr" sz="quarter" idx="11"/>
          </p:nvPr>
        </p:nvSpPr>
        <p:spPr/>
        <p:txBody>
          <a:bodyPr/>
          <a:lstStyle>
            <a:lvl1pPr>
              <a:defRPr/>
            </a:lvl1pPr>
          </a:lstStyle>
          <a:p>
            <a:endParaRPr lang="ru-RU"/>
          </a:p>
        </p:txBody>
      </p:sp>
      <p:sp>
        <p:nvSpPr>
          <p:cNvPr id="5" name="Номер слайда 4"/>
          <p:cNvSpPr>
            <a:spLocks noGrp="1"/>
          </p:cNvSpPr>
          <p:nvPr>
            <p:ph type="sldNum" sz="quarter" idx="12"/>
          </p:nvPr>
        </p:nvSpPr>
        <p:spPr/>
        <p:txBody>
          <a:bodyPr/>
          <a:lstStyle>
            <a:lvl1pPr>
              <a:defRPr/>
            </a:lvl1pPr>
          </a:lstStyle>
          <a:p>
            <a:fld id="{C440A8A0-56F9-44F1-8EF3-2F2571855132}" type="slidenum">
              <a:rPr lang="ru-RU"/>
              <a:pPr/>
              <a:t>‹#›</a:t>
            </a:fld>
            <a:endParaRPr lang="ru-RU"/>
          </a:p>
        </p:txBody>
      </p:sp>
    </p:spTree>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a:defRPr/>
            </a:lvl1pPr>
          </a:lstStyle>
          <a:p>
            <a:endParaRPr lang="ru-RU"/>
          </a:p>
        </p:txBody>
      </p:sp>
      <p:sp>
        <p:nvSpPr>
          <p:cNvPr id="3" name="Нижний колонтитул 2"/>
          <p:cNvSpPr>
            <a:spLocks noGrp="1"/>
          </p:cNvSpPr>
          <p:nvPr>
            <p:ph type="ftr" sz="quarter" idx="11"/>
          </p:nvPr>
        </p:nvSpPr>
        <p:spPr/>
        <p:txBody>
          <a:bodyPr/>
          <a:lstStyle>
            <a:lvl1pPr>
              <a:defRPr/>
            </a:lvl1pPr>
          </a:lstStyle>
          <a:p>
            <a:endParaRPr lang="ru-RU"/>
          </a:p>
        </p:txBody>
      </p:sp>
      <p:sp>
        <p:nvSpPr>
          <p:cNvPr id="4" name="Номер слайда 3"/>
          <p:cNvSpPr>
            <a:spLocks noGrp="1"/>
          </p:cNvSpPr>
          <p:nvPr>
            <p:ph type="sldNum" sz="quarter" idx="12"/>
          </p:nvPr>
        </p:nvSpPr>
        <p:spPr/>
        <p:txBody>
          <a:bodyPr/>
          <a:lstStyle>
            <a:lvl1pPr>
              <a:defRPr/>
            </a:lvl1pPr>
          </a:lstStyle>
          <a:p>
            <a:fld id="{74AE3483-995E-45FB-AF46-2E5E54B94ACE}" type="slidenum">
              <a:rPr lang="ru-RU"/>
              <a:pPr/>
              <a:t>‹#›</a:t>
            </a:fld>
            <a:endParaRPr lang="ru-RU"/>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2">
        <a:schemeClr val="bg2"/>
      </p:bgRef>
    </p:bg>
    <p:spTree>
      <p:nvGrpSpPr>
        <p:cNvPr id="1" name=""/>
        <p:cNvGrpSpPr/>
        <p:nvPr/>
      </p:nvGrpSpPr>
      <p:grpSpPr>
        <a:xfrm>
          <a:off x="0" y="0"/>
          <a:ext cx="0" cy="0"/>
          <a:chOff x="0" y="0"/>
          <a:chExt cx="0" cy="0"/>
        </a:xfrm>
      </p:grpSpPr>
      <p:sp>
        <p:nvSpPr>
          <p:cNvPr id="7" name="Полилиния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9" name="Полилиния 8"/>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2" name="Заголовок 1"/>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22.09.2016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endParaRPr lang="ru-RU"/>
          </a:p>
        </p:txBody>
      </p:sp>
      <p:sp>
        <p:nvSpPr>
          <p:cNvPr id="6" name="Нижний колонтитул 5"/>
          <p:cNvSpPr>
            <a:spLocks noGrp="1"/>
          </p:cNvSpPr>
          <p:nvPr>
            <p:ph type="ftr" sz="quarter" idx="11"/>
          </p:nvPr>
        </p:nvSpPr>
        <p:spPr/>
        <p:txBody>
          <a:bodyPr/>
          <a:lstStyle>
            <a:lvl1pPr>
              <a:defRPr/>
            </a:lvl1pPr>
          </a:lstStyle>
          <a:p>
            <a:endParaRPr lang="ru-RU"/>
          </a:p>
        </p:txBody>
      </p:sp>
      <p:sp>
        <p:nvSpPr>
          <p:cNvPr id="7" name="Номер слайда 6"/>
          <p:cNvSpPr>
            <a:spLocks noGrp="1"/>
          </p:cNvSpPr>
          <p:nvPr>
            <p:ph type="sldNum" sz="quarter" idx="12"/>
          </p:nvPr>
        </p:nvSpPr>
        <p:spPr/>
        <p:txBody>
          <a:bodyPr/>
          <a:lstStyle>
            <a:lvl1pPr>
              <a:defRPr/>
            </a:lvl1pPr>
          </a:lstStyle>
          <a:p>
            <a:fld id="{AF918903-62AD-4F8E-B9D4-0C38D657B15A}" type="slidenum">
              <a:rPr lang="ru-RU"/>
              <a:pPr/>
              <a:t>‹#›</a:t>
            </a:fld>
            <a:endParaRPr lang="ru-RU"/>
          </a:p>
        </p:txBody>
      </p:sp>
    </p:spTree>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endParaRPr lang="ru-RU"/>
          </a:p>
        </p:txBody>
      </p:sp>
      <p:sp>
        <p:nvSpPr>
          <p:cNvPr id="6" name="Нижний колонтитул 5"/>
          <p:cNvSpPr>
            <a:spLocks noGrp="1"/>
          </p:cNvSpPr>
          <p:nvPr>
            <p:ph type="ftr" sz="quarter" idx="11"/>
          </p:nvPr>
        </p:nvSpPr>
        <p:spPr/>
        <p:txBody>
          <a:bodyPr/>
          <a:lstStyle>
            <a:lvl1pPr>
              <a:defRPr/>
            </a:lvl1pPr>
          </a:lstStyle>
          <a:p>
            <a:endParaRPr lang="ru-RU"/>
          </a:p>
        </p:txBody>
      </p:sp>
      <p:sp>
        <p:nvSpPr>
          <p:cNvPr id="7" name="Номер слайда 6"/>
          <p:cNvSpPr>
            <a:spLocks noGrp="1"/>
          </p:cNvSpPr>
          <p:nvPr>
            <p:ph type="sldNum" sz="quarter" idx="12"/>
          </p:nvPr>
        </p:nvSpPr>
        <p:spPr/>
        <p:txBody>
          <a:bodyPr/>
          <a:lstStyle>
            <a:lvl1pPr>
              <a:defRPr/>
            </a:lvl1pPr>
          </a:lstStyle>
          <a:p>
            <a:fld id="{699E2540-57FB-4367-8036-E06BC7878B36}" type="slidenum">
              <a:rPr lang="ru-RU"/>
              <a:pPr/>
              <a:t>‹#›</a:t>
            </a:fld>
            <a:endParaRPr lang="ru-RU"/>
          </a:p>
        </p:txBody>
      </p:sp>
    </p:spTree>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85FE94E1-0A21-49D9-BEA1-5E24875A2CF9}" type="slidenum">
              <a:rPr lang="ru-RU"/>
              <a:pPr/>
              <a:t>‹#›</a:t>
            </a:fld>
            <a:endParaRPr lang="ru-RU"/>
          </a:p>
        </p:txBody>
      </p:sp>
    </p:spTree>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6287"/>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6287"/>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126032CE-CB7B-4832-A557-8B80B21267F5}" type="slidenum">
              <a:rPr lang="ru-RU"/>
              <a:pPr/>
              <a:t>‹#›</a:t>
            </a:fld>
            <a:endParaRPr lang="ru-RU"/>
          </a:p>
        </p:txBody>
      </p:sp>
    </p:spTree>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txAndObj" preserve="1">
  <p:cSld name="Заголовок, текст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smtClean="0"/>
              <a:t>Образец заголовка</a:t>
            </a:r>
            <a:endParaRPr lang="ru-RU"/>
          </a:p>
        </p:txBody>
      </p:sp>
      <p:sp>
        <p:nvSpPr>
          <p:cNvPr id="3" name="Текст 2"/>
          <p:cNvSpPr>
            <a:spLocks noGrp="1"/>
          </p:cNvSpPr>
          <p:nvPr>
            <p:ph type="body" sz="half" idx="1"/>
          </p:nvPr>
        </p:nvSpPr>
        <p:spPr>
          <a:xfrm>
            <a:off x="457200" y="1600200"/>
            <a:ext cx="4038600" cy="453072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3072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a:xfrm>
            <a:off x="457200" y="6248400"/>
            <a:ext cx="2133600" cy="457200"/>
          </a:xfrm>
        </p:spPr>
        <p:txBody>
          <a:bodyPr/>
          <a:lstStyle>
            <a:lvl1pPr>
              <a:defRPr/>
            </a:lvl1pPr>
          </a:lstStyle>
          <a:p>
            <a:endParaRPr lang="ru-RU"/>
          </a:p>
        </p:txBody>
      </p:sp>
      <p:sp>
        <p:nvSpPr>
          <p:cNvPr id="6" name="Нижний колонтитул 5"/>
          <p:cNvSpPr>
            <a:spLocks noGrp="1"/>
          </p:cNvSpPr>
          <p:nvPr>
            <p:ph type="ftr" sz="quarter" idx="11"/>
          </p:nvPr>
        </p:nvSpPr>
        <p:spPr>
          <a:xfrm>
            <a:off x="3124200" y="6248400"/>
            <a:ext cx="2895600" cy="457200"/>
          </a:xfrm>
        </p:spPr>
        <p:txBody>
          <a:bodyPr/>
          <a:lstStyle>
            <a:lvl1pPr>
              <a:defRPr/>
            </a:lvl1pPr>
          </a:lstStyle>
          <a:p>
            <a:endParaRPr lang="ru-RU"/>
          </a:p>
        </p:txBody>
      </p:sp>
      <p:sp>
        <p:nvSpPr>
          <p:cNvPr id="7" name="Номер слайда 6"/>
          <p:cNvSpPr>
            <a:spLocks noGrp="1"/>
          </p:cNvSpPr>
          <p:nvPr>
            <p:ph type="sldNum" sz="quarter" idx="12"/>
          </p:nvPr>
        </p:nvSpPr>
        <p:spPr>
          <a:xfrm>
            <a:off x="6553200" y="6248400"/>
            <a:ext cx="2133600" cy="457200"/>
          </a:xfrm>
        </p:spPr>
        <p:txBody>
          <a:bodyPr/>
          <a:lstStyle>
            <a:lvl1pPr>
              <a:defRPr/>
            </a:lvl1pPr>
          </a:lstStyle>
          <a:p>
            <a:fld id="{61D90763-00C5-460B-818E-64B8FB2C6CEC}" type="slidenum">
              <a:rPr lang="ru-RU"/>
              <a:pPr/>
              <a:t>‹#›</a:t>
            </a:fld>
            <a:endParaRPr lang="ru-RU"/>
          </a:p>
        </p:txBody>
      </p:sp>
    </p:spTree>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2" name="Group 2"/>
          <p:cNvGrpSpPr>
            <a:grpSpLocks/>
          </p:cNvGrpSpPr>
          <p:nvPr/>
        </p:nvGrpSpPr>
        <p:grpSpPr bwMode="auto">
          <a:xfrm>
            <a:off x="0" y="0"/>
            <a:ext cx="9144000" cy="6856413"/>
            <a:chOff x="0" y="0"/>
            <a:chExt cx="5760" cy="4319"/>
          </a:xfrm>
        </p:grpSpPr>
        <p:sp>
          <p:nvSpPr>
            <p:cNvPr id="69635" name="Freeform 3"/>
            <p:cNvSpPr>
              <a:spLocks/>
            </p:cNvSpPr>
            <p:nvPr/>
          </p:nvSpPr>
          <p:spPr bwMode="hidden">
            <a:xfrm>
              <a:off x="0" y="12"/>
              <a:ext cx="5758" cy="3273"/>
            </a:xfrm>
            <a:custGeom>
              <a:avLst/>
              <a:gdLst/>
              <a:ahLst/>
              <a:cxnLst>
                <a:cxn ang="0">
                  <a:pos x="3193" y="1816"/>
                </a:cxn>
                <a:cxn ang="0">
                  <a:pos x="0" y="0"/>
                </a:cxn>
                <a:cxn ang="0">
                  <a:pos x="0" y="522"/>
                </a:cxn>
                <a:cxn ang="0">
                  <a:pos x="3037" y="1978"/>
                </a:cxn>
                <a:cxn ang="0">
                  <a:pos x="5740" y="3273"/>
                </a:cxn>
                <a:cxn ang="0">
                  <a:pos x="5740" y="3267"/>
                </a:cxn>
                <a:cxn ang="0">
                  <a:pos x="3193" y="1816"/>
                </a:cxn>
                <a:cxn ang="0">
                  <a:pos x="3193" y="1816"/>
                </a:cxn>
              </a:cxnLst>
              <a:rect l="0" t="0" r="r" b="b"/>
              <a:pathLst>
                <a:path w="5740" h="3273">
                  <a:moveTo>
                    <a:pt x="3193" y="1816"/>
                  </a:moveTo>
                  <a:lnTo>
                    <a:pt x="0" y="0"/>
                  </a:lnTo>
                  <a:lnTo>
                    <a:pt x="0" y="522"/>
                  </a:lnTo>
                  <a:lnTo>
                    <a:pt x="3037" y="1978"/>
                  </a:lnTo>
                  <a:lnTo>
                    <a:pt x="5740" y="3273"/>
                  </a:lnTo>
                  <a:lnTo>
                    <a:pt x="5740" y="3267"/>
                  </a:lnTo>
                  <a:lnTo>
                    <a:pt x="3193" y="1816"/>
                  </a:lnTo>
                  <a:lnTo>
                    <a:pt x="3193" y="1816"/>
                  </a:lnTo>
                  <a:close/>
                </a:path>
              </a:pathLst>
            </a:custGeom>
            <a:gradFill rotWithShape="0">
              <a:gsLst>
                <a:gs pos="0">
                  <a:schemeClr val="bg2">
                    <a:gamma/>
                    <a:shade val="63529"/>
                    <a:invGamma/>
                  </a:schemeClr>
                </a:gs>
                <a:gs pos="100000">
                  <a:schemeClr val="bg2"/>
                </a:gs>
              </a:gsLst>
              <a:lin ang="0" scaled="1"/>
            </a:gradFill>
            <a:ln w="9525">
              <a:noFill/>
              <a:round/>
              <a:headEnd/>
              <a:tailEnd/>
            </a:ln>
          </p:spPr>
          <p:txBody>
            <a:bodyPr/>
            <a:lstStyle/>
            <a:p>
              <a:endParaRPr lang="ru-RU"/>
            </a:p>
          </p:txBody>
        </p:sp>
        <p:sp>
          <p:nvSpPr>
            <p:cNvPr id="69636" name="Freeform 4"/>
            <p:cNvSpPr>
              <a:spLocks/>
            </p:cNvSpPr>
            <p:nvPr/>
          </p:nvSpPr>
          <p:spPr bwMode="hidden">
            <a:xfrm>
              <a:off x="149" y="0"/>
              <a:ext cx="5609" cy="3243"/>
            </a:xfrm>
            <a:custGeom>
              <a:avLst/>
              <a:gdLst/>
              <a:ahLst/>
              <a:cxnLst>
                <a:cxn ang="0">
                  <a:pos x="3163" y="1714"/>
                </a:cxn>
                <a:cxn ang="0">
                  <a:pos x="431" y="0"/>
                </a:cxn>
                <a:cxn ang="0">
                  <a:pos x="0" y="0"/>
                </a:cxn>
                <a:cxn ang="0">
                  <a:pos x="3086" y="1786"/>
                </a:cxn>
                <a:cxn ang="0">
                  <a:pos x="5591" y="3243"/>
                </a:cxn>
                <a:cxn ang="0">
                  <a:pos x="5591" y="3237"/>
                </a:cxn>
                <a:cxn ang="0">
                  <a:pos x="3163" y="1714"/>
                </a:cxn>
                <a:cxn ang="0">
                  <a:pos x="3163" y="1714"/>
                </a:cxn>
              </a:cxnLst>
              <a:rect l="0" t="0" r="r" b="b"/>
              <a:pathLst>
                <a:path w="5591" h="3243">
                  <a:moveTo>
                    <a:pt x="3163" y="1714"/>
                  </a:moveTo>
                  <a:lnTo>
                    <a:pt x="431" y="0"/>
                  </a:lnTo>
                  <a:lnTo>
                    <a:pt x="0" y="0"/>
                  </a:lnTo>
                  <a:lnTo>
                    <a:pt x="3086" y="1786"/>
                  </a:lnTo>
                  <a:lnTo>
                    <a:pt x="5591" y="3243"/>
                  </a:lnTo>
                  <a:lnTo>
                    <a:pt x="5591" y="3237"/>
                  </a:lnTo>
                  <a:lnTo>
                    <a:pt x="3163" y="1714"/>
                  </a:lnTo>
                  <a:lnTo>
                    <a:pt x="3163" y="1714"/>
                  </a:lnTo>
                  <a:close/>
                </a:path>
              </a:pathLst>
            </a:custGeom>
            <a:gradFill rotWithShape="0">
              <a:gsLst>
                <a:gs pos="0">
                  <a:schemeClr val="bg1">
                    <a:gamma/>
                    <a:shade val="60784"/>
                    <a:invGamma/>
                  </a:schemeClr>
                </a:gs>
                <a:gs pos="100000">
                  <a:schemeClr val="bg1"/>
                </a:gs>
              </a:gsLst>
              <a:lin ang="2700000" scaled="1"/>
            </a:gradFill>
            <a:ln w="9525">
              <a:noFill/>
              <a:round/>
              <a:headEnd/>
              <a:tailEnd/>
            </a:ln>
          </p:spPr>
          <p:txBody>
            <a:bodyPr/>
            <a:lstStyle/>
            <a:p>
              <a:endParaRPr lang="ru-RU"/>
            </a:p>
          </p:txBody>
        </p:sp>
        <p:sp>
          <p:nvSpPr>
            <p:cNvPr id="69637" name="Freeform 5"/>
            <p:cNvSpPr>
              <a:spLocks/>
            </p:cNvSpPr>
            <p:nvPr/>
          </p:nvSpPr>
          <p:spPr bwMode="hidden">
            <a:xfrm>
              <a:off x="0" y="3433"/>
              <a:ext cx="4038" cy="191"/>
            </a:xfrm>
            <a:custGeom>
              <a:avLst/>
              <a:gdLst/>
              <a:ahLst/>
              <a:cxnLst>
                <a:cxn ang="0">
                  <a:pos x="0" y="156"/>
                </a:cxn>
                <a:cxn ang="0">
                  <a:pos x="4042" y="192"/>
                </a:cxn>
                <a:cxn ang="0">
                  <a:pos x="4042" y="144"/>
                </a:cxn>
                <a:cxn ang="0">
                  <a:pos x="0" y="0"/>
                </a:cxn>
                <a:cxn ang="0">
                  <a:pos x="0" y="156"/>
                </a:cxn>
                <a:cxn ang="0">
                  <a:pos x="0" y="156"/>
                </a:cxn>
              </a:cxnLst>
              <a:rect l="0" t="0" r="r" b="b"/>
              <a:pathLst>
                <a:path w="4042" h="192">
                  <a:moveTo>
                    <a:pt x="0" y="156"/>
                  </a:moveTo>
                  <a:lnTo>
                    <a:pt x="4042" y="192"/>
                  </a:lnTo>
                  <a:lnTo>
                    <a:pt x="4042" y="144"/>
                  </a:lnTo>
                  <a:lnTo>
                    <a:pt x="0" y="0"/>
                  </a:lnTo>
                  <a:lnTo>
                    <a:pt x="0" y="156"/>
                  </a:lnTo>
                  <a:lnTo>
                    <a:pt x="0" y="156"/>
                  </a:lnTo>
                  <a:close/>
                </a:path>
              </a:pathLst>
            </a:custGeom>
            <a:gradFill rotWithShape="0">
              <a:gsLst>
                <a:gs pos="0">
                  <a:schemeClr val="bg2">
                    <a:gamma/>
                    <a:shade val="75686"/>
                    <a:invGamma/>
                  </a:schemeClr>
                </a:gs>
                <a:gs pos="100000">
                  <a:schemeClr val="bg2"/>
                </a:gs>
              </a:gsLst>
              <a:lin ang="0" scaled="1"/>
            </a:gradFill>
            <a:ln w="9525">
              <a:noFill/>
              <a:round/>
              <a:headEnd/>
              <a:tailEnd/>
            </a:ln>
          </p:spPr>
          <p:txBody>
            <a:bodyPr/>
            <a:lstStyle/>
            <a:p>
              <a:endParaRPr lang="ru-RU"/>
            </a:p>
          </p:txBody>
        </p:sp>
        <p:sp>
          <p:nvSpPr>
            <p:cNvPr id="69638" name="Freeform 6"/>
            <p:cNvSpPr>
              <a:spLocks/>
            </p:cNvSpPr>
            <p:nvPr/>
          </p:nvSpPr>
          <p:spPr bwMode="hidden">
            <a:xfrm>
              <a:off x="4038" y="3577"/>
              <a:ext cx="1720" cy="65"/>
            </a:xfrm>
            <a:custGeom>
              <a:avLst/>
              <a:gdLst/>
              <a:ahLst/>
              <a:cxnLst>
                <a:cxn ang="0">
                  <a:pos x="1722" y="66"/>
                </a:cxn>
                <a:cxn ang="0">
                  <a:pos x="1722" y="60"/>
                </a:cxn>
                <a:cxn ang="0">
                  <a:pos x="0" y="0"/>
                </a:cxn>
                <a:cxn ang="0">
                  <a:pos x="0" y="48"/>
                </a:cxn>
                <a:cxn ang="0">
                  <a:pos x="1722" y="66"/>
                </a:cxn>
                <a:cxn ang="0">
                  <a:pos x="1722" y="66"/>
                </a:cxn>
              </a:cxnLst>
              <a:rect l="0" t="0" r="r" b="b"/>
              <a:pathLst>
                <a:path w="1722" h="66">
                  <a:moveTo>
                    <a:pt x="1722" y="66"/>
                  </a:moveTo>
                  <a:lnTo>
                    <a:pt x="1722" y="60"/>
                  </a:lnTo>
                  <a:lnTo>
                    <a:pt x="0" y="0"/>
                  </a:lnTo>
                  <a:lnTo>
                    <a:pt x="0" y="48"/>
                  </a:lnTo>
                  <a:lnTo>
                    <a:pt x="1722" y="66"/>
                  </a:lnTo>
                  <a:lnTo>
                    <a:pt x="1722" y="66"/>
                  </a:lnTo>
                  <a:close/>
                </a:path>
              </a:pathLst>
            </a:custGeom>
            <a:gradFill rotWithShape="0">
              <a:gsLst>
                <a:gs pos="0">
                  <a:schemeClr val="bg2"/>
                </a:gs>
                <a:gs pos="100000">
                  <a:schemeClr val="bg1"/>
                </a:gs>
              </a:gsLst>
              <a:lin ang="0" scaled="1"/>
            </a:gradFill>
            <a:ln w="9525">
              <a:noFill/>
              <a:round/>
              <a:headEnd/>
              <a:tailEnd/>
            </a:ln>
          </p:spPr>
          <p:txBody>
            <a:bodyPr/>
            <a:lstStyle/>
            <a:p>
              <a:endParaRPr lang="ru-RU"/>
            </a:p>
          </p:txBody>
        </p:sp>
        <p:sp>
          <p:nvSpPr>
            <p:cNvPr id="69639" name="Freeform 7"/>
            <p:cNvSpPr>
              <a:spLocks/>
            </p:cNvSpPr>
            <p:nvPr/>
          </p:nvSpPr>
          <p:spPr bwMode="hidden">
            <a:xfrm>
              <a:off x="0" y="3726"/>
              <a:ext cx="4784" cy="329"/>
            </a:xfrm>
            <a:custGeom>
              <a:avLst/>
              <a:gdLst/>
              <a:ahLst/>
              <a:cxnLst>
                <a:cxn ang="0">
                  <a:pos x="0" y="329"/>
                </a:cxn>
                <a:cxn ang="0">
                  <a:pos x="4789" y="77"/>
                </a:cxn>
                <a:cxn ang="0">
                  <a:pos x="4789" y="0"/>
                </a:cxn>
                <a:cxn ang="0">
                  <a:pos x="0" y="107"/>
                </a:cxn>
                <a:cxn ang="0">
                  <a:pos x="0" y="329"/>
                </a:cxn>
                <a:cxn ang="0">
                  <a:pos x="0" y="329"/>
                </a:cxn>
              </a:cxnLst>
              <a:rect l="0" t="0" r="r" b="b"/>
              <a:pathLst>
                <a:path w="4789" h="329">
                  <a:moveTo>
                    <a:pt x="0" y="329"/>
                  </a:moveTo>
                  <a:lnTo>
                    <a:pt x="4789" y="77"/>
                  </a:lnTo>
                  <a:lnTo>
                    <a:pt x="4789" y="0"/>
                  </a:lnTo>
                  <a:lnTo>
                    <a:pt x="0" y="107"/>
                  </a:lnTo>
                  <a:lnTo>
                    <a:pt x="0" y="329"/>
                  </a:lnTo>
                  <a:lnTo>
                    <a:pt x="0" y="329"/>
                  </a:lnTo>
                  <a:close/>
                </a:path>
              </a:pathLst>
            </a:custGeom>
            <a:gradFill rotWithShape="0">
              <a:gsLst>
                <a:gs pos="0">
                  <a:schemeClr val="bg1">
                    <a:gamma/>
                    <a:shade val="81961"/>
                    <a:invGamma/>
                  </a:schemeClr>
                </a:gs>
                <a:gs pos="100000">
                  <a:schemeClr val="bg1"/>
                </a:gs>
              </a:gsLst>
              <a:lin ang="0" scaled="1"/>
            </a:gradFill>
            <a:ln w="9525" cap="flat" cmpd="sng">
              <a:noFill/>
              <a:prstDash val="solid"/>
              <a:round/>
              <a:headEnd type="none" w="med" len="med"/>
              <a:tailEnd type="none" w="med" len="med"/>
            </a:ln>
            <a:effectLst/>
          </p:spPr>
          <p:txBody>
            <a:bodyPr/>
            <a:lstStyle/>
            <a:p>
              <a:endParaRPr lang="ru-RU"/>
            </a:p>
          </p:txBody>
        </p:sp>
        <p:sp>
          <p:nvSpPr>
            <p:cNvPr id="69640" name="Freeform 8"/>
            <p:cNvSpPr>
              <a:spLocks/>
            </p:cNvSpPr>
            <p:nvPr/>
          </p:nvSpPr>
          <p:spPr bwMode="hidden">
            <a:xfrm>
              <a:off x="4784" y="3702"/>
              <a:ext cx="974" cy="101"/>
            </a:xfrm>
            <a:custGeom>
              <a:avLst/>
              <a:gdLst/>
              <a:ahLst/>
              <a:cxnLst>
                <a:cxn ang="0">
                  <a:pos x="975" y="48"/>
                </a:cxn>
                <a:cxn ang="0">
                  <a:pos x="975" y="0"/>
                </a:cxn>
                <a:cxn ang="0">
                  <a:pos x="0" y="24"/>
                </a:cxn>
                <a:cxn ang="0">
                  <a:pos x="0" y="101"/>
                </a:cxn>
                <a:cxn ang="0">
                  <a:pos x="975" y="48"/>
                </a:cxn>
                <a:cxn ang="0">
                  <a:pos x="975" y="48"/>
                </a:cxn>
              </a:cxnLst>
              <a:rect l="0" t="0" r="r" b="b"/>
              <a:pathLst>
                <a:path w="975" h="101">
                  <a:moveTo>
                    <a:pt x="975" y="48"/>
                  </a:moveTo>
                  <a:lnTo>
                    <a:pt x="975" y="0"/>
                  </a:lnTo>
                  <a:lnTo>
                    <a:pt x="0" y="24"/>
                  </a:lnTo>
                  <a:lnTo>
                    <a:pt x="0" y="101"/>
                  </a:lnTo>
                  <a:lnTo>
                    <a:pt x="975" y="48"/>
                  </a:lnTo>
                  <a:lnTo>
                    <a:pt x="975" y="48"/>
                  </a:lnTo>
                  <a:close/>
                </a:path>
              </a:pathLst>
            </a:custGeom>
            <a:solidFill>
              <a:schemeClr val="bg1"/>
            </a:solidFill>
            <a:ln w="9525">
              <a:noFill/>
              <a:round/>
              <a:headEnd/>
              <a:tailEnd/>
            </a:ln>
          </p:spPr>
          <p:txBody>
            <a:bodyPr/>
            <a:lstStyle/>
            <a:p>
              <a:endParaRPr lang="ru-RU"/>
            </a:p>
          </p:txBody>
        </p:sp>
        <p:sp>
          <p:nvSpPr>
            <p:cNvPr id="69641" name="Freeform 9"/>
            <p:cNvSpPr>
              <a:spLocks/>
            </p:cNvSpPr>
            <p:nvPr/>
          </p:nvSpPr>
          <p:spPr bwMode="hidden">
            <a:xfrm>
              <a:off x="3619" y="3815"/>
              <a:ext cx="2139" cy="198"/>
            </a:xfrm>
            <a:custGeom>
              <a:avLst/>
              <a:gdLst/>
              <a:ahLst/>
              <a:cxnLst>
                <a:cxn ang="0">
                  <a:pos x="2141" y="0"/>
                </a:cxn>
                <a:cxn ang="0">
                  <a:pos x="0" y="156"/>
                </a:cxn>
                <a:cxn ang="0">
                  <a:pos x="0" y="198"/>
                </a:cxn>
                <a:cxn ang="0">
                  <a:pos x="2141" y="0"/>
                </a:cxn>
                <a:cxn ang="0">
                  <a:pos x="2141" y="0"/>
                </a:cxn>
              </a:cxnLst>
              <a:rect l="0" t="0" r="r" b="b"/>
              <a:pathLst>
                <a:path w="2141" h="198">
                  <a:moveTo>
                    <a:pt x="2141" y="0"/>
                  </a:moveTo>
                  <a:lnTo>
                    <a:pt x="0" y="156"/>
                  </a:lnTo>
                  <a:lnTo>
                    <a:pt x="0" y="198"/>
                  </a:lnTo>
                  <a:lnTo>
                    <a:pt x="2141" y="0"/>
                  </a:lnTo>
                  <a:lnTo>
                    <a:pt x="2141" y="0"/>
                  </a:lnTo>
                  <a:close/>
                </a:path>
              </a:pathLst>
            </a:custGeom>
            <a:solidFill>
              <a:schemeClr val="bg1"/>
            </a:solidFill>
            <a:ln w="9525">
              <a:noFill/>
              <a:round/>
              <a:headEnd/>
              <a:tailEnd/>
            </a:ln>
          </p:spPr>
          <p:txBody>
            <a:bodyPr/>
            <a:lstStyle/>
            <a:p>
              <a:endParaRPr lang="ru-RU"/>
            </a:p>
          </p:txBody>
        </p:sp>
        <p:sp>
          <p:nvSpPr>
            <p:cNvPr id="69642" name="Freeform 10"/>
            <p:cNvSpPr>
              <a:spLocks/>
            </p:cNvSpPr>
            <p:nvPr/>
          </p:nvSpPr>
          <p:spPr bwMode="hidden">
            <a:xfrm>
              <a:off x="0" y="3971"/>
              <a:ext cx="3619" cy="348"/>
            </a:xfrm>
            <a:custGeom>
              <a:avLst/>
              <a:gdLst/>
              <a:ahLst/>
              <a:cxnLst>
                <a:cxn ang="0">
                  <a:pos x="0" y="348"/>
                </a:cxn>
                <a:cxn ang="0">
                  <a:pos x="311" y="348"/>
                </a:cxn>
                <a:cxn ang="0">
                  <a:pos x="3623" y="42"/>
                </a:cxn>
                <a:cxn ang="0">
                  <a:pos x="3623" y="0"/>
                </a:cxn>
                <a:cxn ang="0">
                  <a:pos x="0" y="264"/>
                </a:cxn>
                <a:cxn ang="0">
                  <a:pos x="0" y="348"/>
                </a:cxn>
                <a:cxn ang="0">
                  <a:pos x="0" y="348"/>
                </a:cxn>
              </a:cxnLst>
              <a:rect l="0" t="0" r="r" b="b"/>
              <a:pathLst>
                <a:path w="3623" h="348">
                  <a:moveTo>
                    <a:pt x="0" y="348"/>
                  </a:moveTo>
                  <a:lnTo>
                    <a:pt x="311" y="348"/>
                  </a:lnTo>
                  <a:lnTo>
                    <a:pt x="3623" y="42"/>
                  </a:lnTo>
                  <a:lnTo>
                    <a:pt x="3623" y="0"/>
                  </a:lnTo>
                  <a:lnTo>
                    <a:pt x="0" y="264"/>
                  </a:lnTo>
                  <a:lnTo>
                    <a:pt x="0" y="348"/>
                  </a:lnTo>
                  <a:lnTo>
                    <a:pt x="0" y="348"/>
                  </a:lnTo>
                  <a:close/>
                </a:path>
              </a:pathLst>
            </a:custGeom>
            <a:gradFill rotWithShape="0">
              <a:gsLst>
                <a:gs pos="0">
                  <a:schemeClr val="bg1">
                    <a:gamma/>
                    <a:shade val="72549"/>
                    <a:invGamma/>
                  </a:schemeClr>
                </a:gs>
                <a:gs pos="100000">
                  <a:schemeClr val="bg1"/>
                </a:gs>
              </a:gsLst>
              <a:lin ang="0" scaled="1"/>
            </a:gradFill>
            <a:ln w="9525">
              <a:noFill/>
              <a:round/>
              <a:headEnd/>
              <a:tailEnd/>
            </a:ln>
          </p:spPr>
          <p:txBody>
            <a:bodyPr/>
            <a:lstStyle/>
            <a:p>
              <a:endParaRPr lang="ru-RU"/>
            </a:p>
          </p:txBody>
        </p:sp>
        <p:sp>
          <p:nvSpPr>
            <p:cNvPr id="69643" name="Freeform 11"/>
            <p:cNvSpPr>
              <a:spLocks/>
            </p:cNvSpPr>
            <p:nvPr/>
          </p:nvSpPr>
          <p:spPr bwMode="hidden">
            <a:xfrm>
              <a:off x="2097" y="4043"/>
              <a:ext cx="2514" cy="276"/>
            </a:xfrm>
            <a:custGeom>
              <a:avLst/>
              <a:gdLst/>
              <a:ahLst/>
              <a:cxnLst>
                <a:cxn ang="0">
                  <a:pos x="2182" y="276"/>
                </a:cxn>
                <a:cxn ang="0">
                  <a:pos x="2517" y="204"/>
                </a:cxn>
                <a:cxn ang="0">
                  <a:pos x="2260" y="0"/>
                </a:cxn>
                <a:cxn ang="0">
                  <a:pos x="0" y="276"/>
                </a:cxn>
                <a:cxn ang="0">
                  <a:pos x="2182" y="276"/>
                </a:cxn>
                <a:cxn ang="0">
                  <a:pos x="2182" y="276"/>
                </a:cxn>
              </a:cxnLst>
              <a:rect l="0" t="0" r="r" b="b"/>
              <a:pathLst>
                <a:path w="2517" h="276">
                  <a:moveTo>
                    <a:pt x="2182" y="276"/>
                  </a:moveTo>
                  <a:lnTo>
                    <a:pt x="2517" y="204"/>
                  </a:lnTo>
                  <a:lnTo>
                    <a:pt x="2260" y="0"/>
                  </a:lnTo>
                  <a:lnTo>
                    <a:pt x="0" y="276"/>
                  </a:lnTo>
                  <a:lnTo>
                    <a:pt x="2182" y="276"/>
                  </a:lnTo>
                  <a:lnTo>
                    <a:pt x="2182" y="276"/>
                  </a:lnTo>
                  <a:close/>
                </a:path>
              </a:pathLst>
            </a:custGeom>
            <a:solidFill>
              <a:schemeClr val="bg1"/>
            </a:solidFill>
            <a:ln w="9525">
              <a:noFill/>
              <a:round/>
              <a:headEnd/>
              <a:tailEnd/>
            </a:ln>
          </p:spPr>
          <p:txBody>
            <a:bodyPr/>
            <a:lstStyle/>
            <a:p>
              <a:endParaRPr lang="ru-RU"/>
            </a:p>
          </p:txBody>
        </p:sp>
        <p:sp>
          <p:nvSpPr>
            <p:cNvPr id="69644" name="Freeform 12"/>
            <p:cNvSpPr>
              <a:spLocks/>
            </p:cNvSpPr>
            <p:nvPr/>
          </p:nvSpPr>
          <p:spPr bwMode="hidden">
            <a:xfrm>
              <a:off x="4354" y="3869"/>
              <a:ext cx="1404" cy="378"/>
            </a:xfrm>
            <a:custGeom>
              <a:avLst/>
              <a:gdLst/>
              <a:ahLst/>
              <a:cxnLst>
                <a:cxn ang="0">
                  <a:pos x="1405" y="126"/>
                </a:cxn>
                <a:cxn ang="0">
                  <a:pos x="1405" y="0"/>
                </a:cxn>
                <a:cxn ang="0">
                  <a:pos x="0" y="174"/>
                </a:cxn>
                <a:cxn ang="0">
                  <a:pos x="257" y="378"/>
                </a:cxn>
                <a:cxn ang="0">
                  <a:pos x="1405" y="126"/>
                </a:cxn>
                <a:cxn ang="0">
                  <a:pos x="1405" y="126"/>
                </a:cxn>
              </a:cxnLst>
              <a:rect l="0" t="0" r="r" b="b"/>
              <a:pathLst>
                <a:path w="1405" h="378">
                  <a:moveTo>
                    <a:pt x="1405" y="126"/>
                  </a:moveTo>
                  <a:lnTo>
                    <a:pt x="1405" y="0"/>
                  </a:lnTo>
                  <a:lnTo>
                    <a:pt x="0" y="174"/>
                  </a:lnTo>
                  <a:lnTo>
                    <a:pt x="257" y="378"/>
                  </a:lnTo>
                  <a:lnTo>
                    <a:pt x="1405" y="126"/>
                  </a:lnTo>
                  <a:lnTo>
                    <a:pt x="1405" y="126"/>
                  </a:lnTo>
                  <a:close/>
                </a:path>
              </a:pathLst>
            </a:custGeom>
            <a:gradFill rotWithShape="0">
              <a:gsLst>
                <a:gs pos="0">
                  <a:schemeClr val="bg1"/>
                </a:gs>
                <a:gs pos="100000">
                  <a:schemeClr val="bg1">
                    <a:gamma/>
                    <a:tint val="96863"/>
                    <a:invGamma/>
                  </a:schemeClr>
                </a:gs>
              </a:gsLst>
              <a:lin ang="0" scaled="1"/>
            </a:gradFill>
            <a:ln w="9525">
              <a:noFill/>
              <a:round/>
              <a:headEnd/>
              <a:tailEnd/>
            </a:ln>
          </p:spPr>
          <p:txBody>
            <a:bodyPr/>
            <a:lstStyle/>
            <a:p>
              <a:endParaRPr lang="ru-RU"/>
            </a:p>
          </p:txBody>
        </p:sp>
        <p:sp>
          <p:nvSpPr>
            <p:cNvPr id="69645" name="Freeform 13"/>
            <p:cNvSpPr>
              <a:spLocks/>
            </p:cNvSpPr>
            <p:nvPr/>
          </p:nvSpPr>
          <p:spPr bwMode="hidden">
            <a:xfrm>
              <a:off x="5030" y="3151"/>
              <a:ext cx="728" cy="240"/>
            </a:xfrm>
            <a:custGeom>
              <a:avLst/>
              <a:gdLst/>
              <a:ahLst/>
              <a:cxnLst>
                <a:cxn ang="0">
                  <a:pos x="729" y="240"/>
                </a:cxn>
                <a:cxn ang="0">
                  <a:pos x="0" y="0"/>
                </a:cxn>
                <a:cxn ang="0">
                  <a:pos x="0" y="6"/>
                </a:cxn>
                <a:cxn ang="0">
                  <a:pos x="729" y="240"/>
                </a:cxn>
                <a:cxn ang="0">
                  <a:pos x="729" y="240"/>
                </a:cxn>
              </a:cxnLst>
              <a:rect l="0" t="0" r="r" b="b"/>
              <a:pathLst>
                <a:path w="729" h="240">
                  <a:moveTo>
                    <a:pt x="729" y="240"/>
                  </a:moveTo>
                  <a:lnTo>
                    <a:pt x="0" y="0"/>
                  </a:lnTo>
                  <a:lnTo>
                    <a:pt x="0" y="6"/>
                  </a:lnTo>
                  <a:lnTo>
                    <a:pt x="729" y="240"/>
                  </a:lnTo>
                  <a:lnTo>
                    <a:pt x="729" y="240"/>
                  </a:lnTo>
                  <a:close/>
                </a:path>
              </a:pathLst>
            </a:custGeom>
            <a:solidFill>
              <a:schemeClr val="bg1"/>
            </a:solidFill>
            <a:ln w="9525">
              <a:noFill/>
              <a:round/>
              <a:headEnd/>
              <a:tailEnd/>
            </a:ln>
          </p:spPr>
          <p:txBody>
            <a:bodyPr/>
            <a:lstStyle/>
            <a:p>
              <a:endParaRPr lang="ru-RU"/>
            </a:p>
          </p:txBody>
        </p:sp>
        <p:sp>
          <p:nvSpPr>
            <p:cNvPr id="69646" name="Freeform 14"/>
            <p:cNvSpPr>
              <a:spLocks/>
            </p:cNvSpPr>
            <p:nvPr/>
          </p:nvSpPr>
          <p:spPr bwMode="hidden">
            <a:xfrm>
              <a:off x="0" y="1486"/>
              <a:ext cx="5030" cy="1671"/>
            </a:xfrm>
            <a:custGeom>
              <a:avLst/>
              <a:gdLst/>
              <a:ahLst/>
              <a:cxnLst>
                <a:cxn ang="0">
                  <a:pos x="0" y="72"/>
                </a:cxn>
                <a:cxn ang="0">
                  <a:pos x="5035" y="1672"/>
                </a:cxn>
                <a:cxn ang="0">
                  <a:pos x="5035" y="1666"/>
                </a:cxn>
                <a:cxn ang="0">
                  <a:pos x="0" y="0"/>
                </a:cxn>
                <a:cxn ang="0">
                  <a:pos x="0" y="72"/>
                </a:cxn>
                <a:cxn ang="0">
                  <a:pos x="0" y="72"/>
                </a:cxn>
              </a:cxnLst>
              <a:rect l="0" t="0" r="r" b="b"/>
              <a:pathLst>
                <a:path w="5035" h="1672">
                  <a:moveTo>
                    <a:pt x="0" y="72"/>
                  </a:moveTo>
                  <a:lnTo>
                    <a:pt x="5035" y="1672"/>
                  </a:lnTo>
                  <a:lnTo>
                    <a:pt x="5035" y="1666"/>
                  </a:lnTo>
                  <a:lnTo>
                    <a:pt x="0" y="0"/>
                  </a:lnTo>
                  <a:lnTo>
                    <a:pt x="0" y="72"/>
                  </a:lnTo>
                  <a:lnTo>
                    <a:pt x="0" y="72"/>
                  </a:lnTo>
                  <a:close/>
                </a:path>
              </a:pathLst>
            </a:custGeom>
            <a:gradFill rotWithShape="0">
              <a:gsLst>
                <a:gs pos="0">
                  <a:schemeClr val="bg1">
                    <a:gamma/>
                    <a:shade val="54510"/>
                    <a:invGamma/>
                  </a:schemeClr>
                </a:gs>
                <a:gs pos="100000">
                  <a:schemeClr val="bg1"/>
                </a:gs>
              </a:gsLst>
              <a:lin ang="2700000" scaled="1"/>
            </a:gradFill>
            <a:ln w="9525">
              <a:noFill/>
              <a:round/>
              <a:headEnd/>
              <a:tailEnd/>
            </a:ln>
          </p:spPr>
          <p:txBody>
            <a:bodyPr/>
            <a:lstStyle/>
            <a:p>
              <a:endParaRPr lang="ru-RU"/>
            </a:p>
          </p:txBody>
        </p:sp>
        <p:sp>
          <p:nvSpPr>
            <p:cNvPr id="69647" name="Freeform 15"/>
            <p:cNvSpPr>
              <a:spLocks/>
            </p:cNvSpPr>
            <p:nvPr/>
          </p:nvSpPr>
          <p:spPr bwMode="hidden">
            <a:xfrm>
              <a:off x="5030" y="3049"/>
              <a:ext cx="728" cy="318"/>
            </a:xfrm>
            <a:custGeom>
              <a:avLst/>
              <a:gdLst/>
              <a:ahLst/>
              <a:cxnLst>
                <a:cxn ang="0">
                  <a:pos x="729" y="318"/>
                </a:cxn>
                <a:cxn ang="0">
                  <a:pos x="729" y="312"/>
                </a:cxn>
                <a:cxn ang="0">
                  <a:pos x="0" y="0"/>
                </a:cxn>
                <a:cxn ang="0">
                  <a:pos x="0" y="54"/>
                </a:cxn>
                <a:cxn ang="0">
                  <a:pos x="729" y="318"/>
                </a:cxn>
                <a:cxn ang="0">
                  <a:pos x="729" y="318"/>
                </a:cxn>
              </a:cxnLst>
              <a:rect l="0" t="0" r="r" b="b"/>
              <a:pathLst>
                <a:path w="729" h="318">
                  <a:moveTo>
                    <a:pt x="729" y="318"/>
                  </a:moveTo>
                  <a:lnTo>
                    <a:pt x="729" y="312"/>
                  </a:lnTo>
                  <a:lnTo>
                    <a:pt x="0" y="0"/>
                  </a:lnTo>
                  <a:lnTo>
                    <a:pt x="0" y="54"/>
                  </a:lnTo>
                  <a:lnTo>
                    <a:pt x="729" y="318"/>
                  </a:lnTo>
                  <a:lnTo>
                    <a:pt x="729" y="318"/>
                  </a:lnTo>
                  <a:close/>
                </a:path>
              </a:pathLst>
            </a:custGeom>
            <a:gradFill rotWithShape="0">
              <a:gsLst>
                <a:gs pos="0">
                  <a:schemeClr val="bg2"/>
                </a:gs>
                <a:gs pos="100000">
                  <a:schemeClr val="bg1"/>
                </a:gs>
              </a:gsLst>
              <a:lin ang="0" scaled="1"/>
            </a:gradFill>
            <a:ln w="9525">
              <a:noFill/>
              <a:round/>
              <a:headEnd/>
              <a:tailEnd/>
            </a:ln>
          </p:spPr>
          <p:txBody>
            <a:bodyPr/>
            <a:lstStyle/>
            <a:p>
              <a:endParaRPr lang="ru-RU"/>
            </a:p>
          </p:txBody>
        </p:sp>
        <p:sp>
          <p:nvSpPr>
            <p:cNvPr id="69648" name="Freeform 16"/>
            <p:cNvSpPr>
              <a:spLocks/>
            </p:cNvSpPr>
            <p:nvPr/>
          </p:nvSpPr>
          <p:spPr bwMode="hidden">
            <a:xfrm>
              <a:off x="0" y="916"/>
              <a:ext cx="5030" cy="2187"/>
            </a:xfrm>
            <a:custGeom>
              <a:avLst/>
              <a:gdLst/>
              <a:ahLst/>
              <a:cxnLst>
                <a:cxn ang="0">
                  <a:pos x="0" y="396"/>
                </a:cxn>
                <a:cxn ang="0">
                  <a:pos x="5035" y="2188"/>
                </a:cxn>
                <a:cxn ang="0">
                  <a:pos x="5035" y="2134"/>
                </a:cxn>
                <a:cxn ang="0">
                  <a:pos x="0" y="0"/>
                </a:cxn>
                <a:cxn ang="0">
                  <a:pos x="0" y="396"/>
                </a:cxn>
                <a:cxn ang="0">
                  <a:pos x="0" y="396"/>
                </a:cxn>
              </a:cxnLst>
              <a:rect l="0" t="0" r="r" b="b"/>
              <a:pathLst>
                <a:path w="5035" h="2188">
                  <a:moveTo>
                    <a:pt x="0" y="396"/>
                  </a:moveTo>
                  <a:lnTo>
                    <a:pt x="5035" y="2188"/>
                  </a:lnTo>
                  <a:lnTo>
                    <a:pt x="5035" y="2134"/>
                  </a:lnTo>
                  <a:lnTo>
                    <a:pt x="0" y="0"/>
                  </a:lnTo>
                  <a:lnTo>
                    <a:pt x="0" y="396"/>
                  </a:lnTo>
                  <a:lnTo>
                    <a:pt x="0" y="396"/>
                  </a:lnTo>
                  <a:close/>
                </a:path>
              </a:pathLst>
            </a:custGeom>
            <a:gradFill rotWithShape="0">
              <a:gsLst>
                <a:gs pos="0">
                  <a:schemeClr val="bg2">
                    <a:gamma/>
                    <a:shade val="66667"/>
                    <a:invGamma/>
                  </a:schemeClr>
                </a:gs>
                <a:gs pos="100000">
                  <a:schemeClr val="bg2"/>
                </a:gs>
              </a:gsLst>
              <a:lin ang="0" scaled="1"/>
            </a:gradFill>
            <a:ln w="9525">
              <a:noFill/>
              <a:round/>
              <a:headEnd/>
              <a:tailEnd/>
            </a:ln>
          </p:spPr>
          <p:txBody>
            <a:bodyPr/>
            <a:lstStyle/>
            <a:p>
              <a:endParaRPr lang="ru-RU"/>
            </a:p>
          </p:txBody>
        </p:sp>
        <p:sp>
          <p:nvSpPr>
            <p:cNvPr id="69649" name="Freeform 17"/>
            <p:cNvSpPr>
              <a:spLocks/>
            </p:cNvSpPr>
            <p:nvPr/>
          </p:nvSpPr>
          <p:spPr bwMode="hidden">
            <a:xfrm>
              <a:off x="2294" y="0"/>
              <a:ext cx="3159" cy="2725"/>
            </a:xfrm>
            <a:custGeom>
              <a:avLst/>
              <a:gdLst/>
              <a:ahLst/>
              <a:cxnLst>
                <a:cxn ang="0">
                  <a:pos x="0" y="0"/>
                </a:cxn>
                <a:cxn ang="0">
                  <a:pos x="3145" y="2727"/>
                </a:cxn>
                <a:cxn ang="0">
                  <a:pos x="3163" y="2704"/>
                </a:cxn>
                <a:cxn ang="0">
                  <a:pos x="102" y="0"/>
                </a:cxn>
                <a:cxn ang="0">
                  <a:pos x="0" y="0"/>
                </a:cxn>
                <a:cxn ang="0">
                  <a:pos x="0" y="0"/>
                </a:cxn>
              </a:cxnLst>
              <a:rect l="0" t="0" r="r" b="b"/>
              <a:pathLst>
                <a:path w="3163" h="2727">
                  <a:moveTo>
                    <a:pt x="0" y="0"/>
                  </a:moveTo>
                  <a:lnTo>
                    <a:pt x="3145" y="2727"/>
                  </a:lnTo>
                  <a:lnTo>
                    <a:pt x="3163" y="2704"/>
                  </a:lnTo>
                  <a:lnTo>
                    <a:pt x="102" y="0"/>
                  </a:lnTo>
                  <a:lnTo>
                    <a:pt x="0" y="0"/>
                  </a:lnTo>
                  <a:lnTo>
                    <a:pt x="0" y="0"/>
                  </a:lnTo>
                  <a:close/>
                </a:path>
              </a:pathLst>
            </a:custGeom>
            <a:gradFill rotWithShape="0">
              <a:gsLst>
                <a:gs pos="0">
                  <a:schemeClr val="bg1">
                    <a:gamma/>
                    <a:shade val="69804"/>
                    <a:invGamma/>
                  </a:schemeClr>
                </a:gs>
                <a:gs pos="100000">
                  <a:schemeClr val="bg1"/>
                </a:gs>
              </a:gsLst>
              <a:lin ang="2700000" scaled="1"/>
            </a:gradFill>
            <a:ln w="9525">
              <a:noFill/>
              <a:round/>
              <a:headEnd/>
              <a:tailEnd/>
            </a:ln>
          </p:spPr>
          <p:txBody>
            <a:bodyPr/>
            <a:lstStyle/>
            <a:p>
              <a:endParaRPr lang="ru-RU"/>
            </a:p>
          </p:txBody>
        </p:sp>
        <p:sp>
          <p:nvSpPr>
            <p:cNvPr id="69650" name="Freeform 18"/>
            <p:cNvSpPr>
              <a:spLocks/>
            </p:cNvSpPr>
            <p:nvPr/>
          </p:nvSpPr>
          <p:spPr bwMode="hidden">
            <a:xfrm>
              <a:off x="5435" y="2702"/>
              <a:ext cx="323" cy="299"/>
            </a:xfrm>
            <a:custGeom>
              <a:avLst/>
              <a:gdLst/>
              <a:ahLst/>
              <a:cxnLst>
                <a:cxn ang="0">
                  <a:pos x="323" y="299"/>
                </a:cxn>
                <a:cxn ang="0">
                  <a:pos x="323" y="263"/>
                </a:cxn>
                <a:cxn ang="0">
                  <a:pos x="18" y="0"/>
                </a:cxn>
                <a:cxn ang="0">
                  <a:pos x="0" y="23"/>
                </a:cxn>
                <a:cxn ang="0">
                  <a:pos x="323" y="299"/>
                </a:cxn>
                <a:cxn ang="0">
                  <a:pos x="323" y="299"/>
                </a:cxn>
              </a:cxnLst>
              <a:rect l="0" t="0" r="r" b="b"/>
              <a:pathLst>
                <a:path w="323" h="299">
                  <a:moveTo>
                    <a:pt x="323" y="299"/>
                  </a:moveTo>
                  <a:lnTo>
                    <a:pt x="323" y="263"/>
                  </a:lnTo>
                  <a:lnTo>
                    <a:pt x="18" y="0"/>
                  </a:lnTo>
                  <a:lnTo>
                    <a:pt x="0" y="23"/>
                  </a:lnTo>
                  <a:lnTo>
                    <a:pt x="323" y="299"/>
                  </a:lnTo>
                  <a:lnTo>
                    <a:pt x="323" y="299"/>
                  </a:lnTo>
                  <a:close/>
                </a:path>
              </a:pathLst>
            </a:custGeom>
            <a:gradFill rotWithShape="0">
              <a:gsLst>
                <a:gs pos="0">
                  <a:schemeClr val="bg1"/>
                </a:gs>
                <a:gs pos="100000">
                  <a:schemeClr val="bg1">
                    <a:gamma/>
                    <a:tint val="94118"/>
                    <a:invGamma/>
                  </a:schemeClr>
                </a:gs>
              </a:gsLst>
              <a:lin ang="2700000" scaled="1"/>
            </a:gradFill>
            <a:ln w="9525">
              <a:noFill/>
              <a:round/>
              <a:headEnd/>
              <a:tailEnd/>
            </a:ln>
          </p:spPr>
          <p:txBody>
            <a:bodyPr/>
            <a:lstStyle/>
            <a:p>
              <a:endParaRPr lang="ru-RU"/>
            </a:p>
          </p:txBody>
        </p:sp>
        <p:sp>
          <p:nvSpPr>
            <p:cNvPr id="69651" name="Freeform 19"/>
            <p:cNvSpPr>
              <a:spLocks/>
            </p:cNvSpPr>
            <p:nvPr/>
          </p:nvSpPr>
          <p:spPr bwMode="hidden">
            <a:xfrm>
              <a:off x="5477" y="2588"/>
              <a:ext cx="281" cy="335"/>
            </a:xfrm>
            <a:custGeom>
              <a:avLst/>
              <a:gdLst/>
              <a:ahLst/>
              <a:cxnLst>
                <a:cxn ang="0">
                  <a:pos x="281" y="335"/>
                </a:cxn>
                <a:cxn ang="0">
                  <a:pos x="281" y="173"/>
                </a:cxn>
                <a:cxn ang="0">
                  <a:pos x="96" y="0"/>
                </a:cxn>
                <a:cxn ang="0">
                  <a:pos x="0" y="90"/>
                </a:cxn>
                <a:cxn ang="0">
                  <a:pos x="281" y="335"/>
                </a:cxn>
                <a:cxn ang="0">
                  <a:pos x="281" y="335"/>
                </a:cxn>
              </a:cxnLst>
              <a:rect l="0" t="0" r="r" b="b"/>
              <a:pathLst>
                <a:path w="281" h="335">
                  <a:moveTo>
                    <a:pt x="281" y="335"/>
                  </a:moveTo>
                  <a:lnTo>
                    <a:pt x="281" y="173"/>
                  </a:lnTo>
                  <a:lnTo>
                    <a:pt x="96" y="0"/>
                  </a:lnTo>
                  <a:lnTo>
                    <a:pt x="0" y="90"/>
                  </a:lnTo>
                  <a:lnTo>
                    <a:pt x="281" y="335"/>
                  </a:lnTo>
                  <a:lnTo>
                    <a:pt x="281" y="335"/>
                  </a:lnTo>
                  <a:close/>
                </a:path>
              </a:pathLst>
            </a:custGeom>
            <a:solidFill>
              <a:schemeClr val="bg1"/>
            </a:solidFill>
            <a:ln w="9525">
              <a:noFill/>
              <a:round/>
              <a:headEnd/>
              <a:tailEnd/>
            </a:ln>
          </p:spPr>
          <p:txBody>
            <a:bodyPr/>
            <a:lstStyle/>
            <a:p>
              <a:endParaRPr lang="ru-RU"/>
            </a:p>
          </p:txBody>
        </p:sp>
        <p:sp>
          <p:nvSpPr>
            <p:cNvPr id="69652" name="Freeform 20"/>
            <p:cNvSpPr>
              <a:spLocks/>
            </p:cNvSpPr>
            <p:nvPr/>
          </p:nvSpPr>
          <p:spPr bwMode="hidden">
            <a:xfrm>
              <a:off x="2454" y="0"/>
              <a:ext cx="3119" cy="2678"/>
            </a:xfrm>
            <a:custGeom>
              <a:avLst/>
              <a:gdLst/>
              <a:ahLst/>
              <a:cxnLst>
                <a:cxn ang="0">
                  <a:pos x="0" y="0"/>
                </a:cxn>
                <a:cxn ang="0">
                  <a:pos x="3026" y="2680"/>
                </a:cxn>
                <a:cxn ang="0">
                  <a:pos x="3122" y="2590"/>
                </a:cxn>
                <a:cxn ang="0">
                  <a:pos x="383" y="0"/>
                </a:cxn>
                <a:cxn ang="0">
                  <a:pos x="0" y="0"/>
                </a:cxn>
                <a:cxn ang="0">
                  <a:pos x="0" y="0"/>
                </a:cxn>
              </a:cxnLst>
              <a:rect l="0" t="0" r="r" b="b"/>
              <a:pathLst>
                <a:path w="3122" h="2680">
                  <a:moveTo>
                    <a:pt x="0" y="0"/>
                  </a:moveTo>
                  <a:lnTo>
                    <a:pt x="3026" y="2680"/>
                  </a:lnTo>
                  <a:lnTo>
                    <a:pt x="3122" y="2590"/>
                  </a:lnTo>
                  <a:lnTo>
                    <a:pt x="383" y="0"/>
                  </a:lnTo>
                  <a:lnTo>
                    <a:pt x="0" y="0"/>
                  </a:lnTo>
                  <a:lnTo>
                    <a:pt x="0" y="0"/>
                  </a:lnTo>
                  <a:close/>
                </a:path>
              </a:pathLst>
            </a:custGeom>
            <a:gradFill rotWithShape="0">
              <a:gsLst>
                <a:gs pos="0">
                  <a:schemeClr val="bg1">
                    <a:gamma/>
                    <a:shade val="46275"/>
                    <a:invGamma/>
                  </a:schemeClr>
                </a:gs>
                <a:gs pos="100000">
                  <a:schemeClr val="bg1"/>
                </a:gs>
              </a:gsLst>
              <a:lin ang="2700000" scaled="1"/>
            </a:gradFill>
            <a:ln w="9525">
              <a:noFill/>
              <a:round/>
              <a:headEnd/>
              <a:tailEnd/>
            </a:ln>
          </p:spPr>
          <p:txBody>
            <a:bodyPr/>
            <a:lstStyle/>
            <a:p>
              <a:endParaRPr lang="ru-RU"/>
            </a:p>
          </p:txBody>
        </p:sp>
        <p:sp>
          <p:nvSpPr>
            <p:cNvPr id="69653" name="Freeform 21"/>
            <p:cNvSpPr>
              <a:spLocks/>
            </p:cNvSpPr>
            <p:nvPr/>
          </p:nvSpPr>
          <p:spPr bwMode="hidden">
            <a:xfrm>
              <a:off x="5626" y="2534"/>
              <a:ext cx="132" cy="132"/>
            </a:xfrm>
            <a:custGeom>
              <a:avLst/>
              <a:gdLst/>
              <a:ahLst/>
              <a:cxnLst>
                <a:cxn ang="0">
                  <a:pos x="132" y="132"/>
                </a:cxn>
                <a:cxn ang="0">
                  <a:pos x="0" y="0"/>
                </a:cxn>
                <a:cxn ang="0">
                  <a:pos x="0" y="0"/>
                </a:cxn>
                <a:cxn ang="0">
                  <a:pos x="132" y="132"/>
                </a:cxn>
                <a:cxn ang="0">
                  <a:pos x="132" y="132"/>
                </a:cxn>
              </a:cxnLst>
              <a:rect l="0" t="0" r="r" b="b"/>
              <a:pathLst>
                <a:path w="132" h="132">
                  <a:moveTo>
                    <a:pt x="132" y="132"/>
                  </a:moveTo>
                  <a:lnTo>
                    <a:pt x="0" y="0"/>
                  </a:lnTo>
                  <a:lnTo>
                    <a:pt x="0" y="0"/>
                  </a:lnTo>
                  <a:lnTo>
                    <a:pt x="132" y="132"/>
                  </a:lnTo>
                  <a:lnTo>
                    <a:pt x="132" y="132"/>
                  </a:lnTo>
                  <a:close/>
                </a:path>
              </a:pathLst>
            </a:custGeom>
            <a:solidFill>
              <a:srgbClr val="FF9999"/>
            </a:solidFill>
            <a:ln w="9525">
              <a:noFill/>
              <a:round/>
              <a:headEnd/>
              <a:tailEnd/>
            </a:ln>
          </p:spPr>
          <p:txBody>
            <a:bodyPr/>
            <a:lstStyle/>
            <a:p>
              <a:endParaRPr lang="ru-RU"/>
            </a:p>
          </p:txBody>
        </p:sp>
        <p:sp>
          <p:nvSpPr>
            <p:cNvPr id="69654" name="Freeform 22"/>
            <p:cNvSpPr>
              <a:spLocks/>
            </p:cNvSpPr>
            <p:nvPr/>
          </p:nvSpPr>
          <p:spPr bwMode="hidden">
            <a:xfrm>
              <a:off x="3112" y="0"/>
              <a:ext cx="2514" cy="2534"/>
            </a:xfrm>
            <a:custGeom>
              <a:avLst/>
              <a:gdLst/>
              <a:ahLst/>
              <a:cxnLst>
                <a:cxn ang="0">
                  <a:pos x="0" y="0"/>
                </a:cxn>
                <a:cxn ang="0">
                  <a:pos x="2517" y="2536"/>
                </a:cxn>
                <a:cxn ang="0">
                  <a:pos x="2517" y="2536"/>
                </a:cxn>
                <a:cxn ang="0">
                  <a:pos x="66" y="0"/>
                </a:cxn>
                <a:cxn ang="0">
                  <a:pos x="0" y="0"/>
                </a:cxn>
                <a:cxn ang="0">
                  <a:pos x="0" y="0"/>
                </a:cxn>
              </a:cxnLst>
              <a:rect l="0" t="0" r="r" b="b"/>
              <a:pathLst>
                <a:path w="2517" h="2536">
                  <a:moveTo>
                    <a:pt x="0" y="0"/>
                  </a:moveTo>
                  <a:lnTo>
                    <a:pt x="2517" y="2536"/>
                  </a:lnTo>
                  <a:lnTo>
                    <a:pt x="2517" y="2536"/>
                  </a:lnTo>
                  <a:lnTo>
                    <a:pt x="66" y="0"/>
                  </a:lnTo>
                  <a:lnTo>
                    <a:pt x="0" y="0"/>
                  </a:lnTo>
                  <a:lnTo>
                    <a:pt x="0" y="0"/>
                  </a:lnTo>
                  <a:close/>
                </a:path>
              </a:pathLst>
            </a:custGeom>
            <a:gradFill rotWithShape="0">
              <a:gsLst>
                <a:gs pos="0">
                  <a:schemeClr val="bg1">
                    <a:gamma/>
                    <a:shade val="51373"/>
                    <a:invGamma/>
                  </a:schemeClr>
                </a:gs>
                <a:gs pos="100000">
                  <a:schemeClr val="bg1"/>
                </a:gs>
              </a:gsLst>
              <a:lin ang="2700000" scaled="1"/>
            </a:gradFill>
            <a:ln w="9525">
              <a:noFill/>
              <a:round/>
              <a:headEnd/>
              <a:tailEnd/>
            </a:ln>
          </p:spPr>
          <p:txBody>
            <a:bodyPr/>
            <a:lstStyle/>
            <a:p>
              <a:endParaRPr lang="ru-RU"/>
            </a:p>
          </p:txBody>
        </p:sp>
        <p:sp>
          <p:nvSpPr>
            <p:cNvPr id="69655" name="Freeform 23"/>
            <p:cNvSpPr>
              <a:spLocks/>
            </p:cNvSpPr>
            <p:nvPr/>
          </p:nvSpPr>
          <p:spPr bwMode="hidden">
            <a:xfrm>
              <a:off x="3488" y="0"/>
              <a:ext cx="2198" cy="2480"/>
            </a:xfrm>
            <a:custGeom>
              <a:avLst/>
              <a:gdLst/>
              <a:ahLst/>
              <a:cxnLst>
                <a:cxn ang="0">
                  <a:pos x="0" y="0"/>
                </a:cxn>
                <a:cxn ang="0">
                  <a:pos x="2188" y="2482"/>
                </a:cxn>
                <a:cxn ang="0">
                  <a:pos x="2200" y="2476"/>
                </a:cxn>
                <a:cxn ang="0">
                  <a:pos x="317" y="0"/>
                </a:cxn>
                <a:cxn ang="0">
                  <a:pos x="0" y="0"/>
                </a:cxn>
                <a:cxn ang="0">
                  <a:pos x="0" y="0"/>
                </a:cxn>
              </a:cxnLst>
              <a:rect l="0" t="0" r="r" b="b"/>
              <a:pathLst>
                <a:path w="2200" h="2482">
                  <a:moveTo>
                    <a:pt x="0" y="0"/>
                  </a:moveTo>
                  <a:lnTo>
                    <a:pt x="2188" y="2482"/>
                  </a:lnTo>
                  <a:lnTo>
                    <a:pt x="2200" y="2476"/>
                  </a:lnTo>
                  <a:lnTo>
                    <a:pt x="317" y="0"/>
                  </a:lnTo>
                  <a:lnTo>
                    <a:pt x="0" y="0"/>
                  </a:lnTo>
                  <a:lnTo>
                    <a:pt x="0" y="0"/>
                  </a:lnTo>
                  <a:close/>
                </a:path>
              </a:pathLst>
            </a:custGeom>
            <a:gradFill rotWithShape="0">
              <a:gsLst>
                <a:gs pos="0">
                  <a:schemeClr val="bg2">
                    <a:gamma/>
                    <a:shade val="78824"/>
                    <a:invGamma/>
                  </a:schemeClr>
                </a:gs>
                <a:gs pos="100000">
                  <a:schemeClr val="bg2"/>
                </a:gs>
              </a:gsLst>
              <a:lin ang="5400000" scaled="1"/>
            </a:gradFill>
            <a:ln w="9525" cap="flat" cmpd="sng">
              <a:noFill/>
              <a:prstDash val="solid"/>
              <a:round/>
              <a:headEnd type="none" w="med" len="med"/>
              <a:tailEnd type="none" w="med" len="med"/>
            </a:ln>
            <a:effectLst/>
          </p:spPr>
          <p:txBody>
            <a:bodyPr/>
            <a:lstStyle/>
            <a:p>
              <a:endParaRPr lang="ru-RU"/>
            </a:p>
          </p:txBody>
        </p:sp>
        <p:sp>
          <p:nvSpPr>
            <p:cNvPr id="69656" name="Freeform 24"/>
            <p:cNvSpPr>
              <a:spLocks/>
            </p:cNvSpPr>
            <p:nvPr/>
          </p:nvSpPr>
          <p:spPr bwMode="hidden">
            <a:xfrm>
              <a:off x="5674" y="2474"/>
              <a:ext cx="84" cy="96"/>
            </a:xfrm>
            <a:custGeom>
              <a:avLst/>
              <a:gdLst/>
              <a:ahLst/>
              <a:cxnLst>
                <a:cxn ang="0">
                  <a:pos x="84" y="96"/>
                </a:cxn>
                <a:cxn ang="0">
                  <a:pos x="84" y="90"/>
                </a:cxn>
                <a:cxn ang="0">
                  <a:pos x="12" y="0"/>
                </a:cxn>
                <a:cxn ang="0">
                  <a:pos x="0" y="6"/>
                </a:cxn>
                <a:cxn ang="0">
                  <a:pos x="84" y="96"/>
                </a:cxn>
                <a:cxn ang="0">
                  <a:pos x="84" y="96"/>
                </a:cxn>
              </a:cxnLst>
              <a:rect l="0" t="0" r="r" b="b"/>
              <a:pathLst>
                <a:path w="84" h="96">
                  <a:moveTo>
                    <a:pt x="84" y="96"/>
                  </a:moveTo>
                  <a:lnTo>
                    <a:pt x="84" y="90"/>
                  </a:lnTo>
                  <a:lnTo>
                    <a:pt x="12" y="0"/>
                  </a:lnTo>
                  <a:lnTo>
                    <a:pt x="0" y="6"/>
                  </a:lnTo>
                  <a:lnTo>
                    <a:pt x="84" y="96"/>
                  </a:lnTo>
                  <a:lnTo>
                    <a:pt x="84" y="96"/>
                  </a:lnTo>
                  <a:close/>
                </a:path>
              </a:pathLst>
            </a:custGeom>
            <a:gradFill rotWithShape="0">
              <a:gsLst>
                <a:gs pos="0">
                  <a:schemeClr val="bg1"/>
                </a:gs>
                <a:gs pos="100000">
                  <a:schemeClr val="bg1">
                    <a:gamma/>
                    <a:tint val="90980"/>
                    <a:invGamma/>
                  </a:schemeClr>
                </a:gs>
              </a:gsLst>
              <a:lin ang="2700000" scaled="1"/>
            </a:gradFill>
            <a:ln w="9525">
              <a:noFill/>
              <a:round/>
              <a:headEnd/>
              <a:tailEnd/>
            </a:ln>
          </p:spPr>
          <p:txBody>
            <a:bodyPr/>
            <a:lstStyle/>
            <a:p>
              <a:endParaRPr lang="ru-RU"/>
            </a:p>
          </p:txBody>
        </p:sp>
        <p:sp>
          <p:nvSpPr>
            <p:cNvPr id="69657" name="Freeform 25"/>
            <p:cNvSpPr>
              <a:spLocks/>
            </p:cNvSpPr>
            <p:nvPr/>
          </p:nvSpPr>
          <p:spPr bwMode="hidden">
            <a:xfrm>
              <a:off x="5603" y="850"/>
              <a:ext cx="155" cy="516"/>
            </a:xfrm>
            <a:custGeom>
              <a:avLst/>
              <a:gdLst/>
              <a:ahLst/>
              <a:cxnLst>
                <a:cxn ang="0">
                  <a:pos x="155" y="516"/>
                </a:cxn>
                <a:cxn ang="0">
                  <a:pos x="155" y="204"/>
                </a:cxn>
                <a:cxn ang="0">
                  <a:pos x="77" y="0"/>
                </a:cxn>
                <a:cxn ang="0">
                  <a:pos x="0" y="192"/>
                </a:cxn>
                <a:cxn ang="0">
                  <a:pos x="155" y="516"/>
                </a:cxn>
                <a:cxn ang="0">
                  <a:pos x="155" y="516"/>
                </a:cxn>
              </a:cxnLst>
              <a:rect l="0" t="0" r="r" b="b"/>
              <a:pathLst>
                <a:path w="155" h="516">
                  <a:moveTo>
                    <a:pt x="155" y="516"/>
                  </a:moveTo>
                  <a:lnTo>
                    <a:pt x="155" y="204"/>
                  </a:lnTo>
                  <a:lnTo>
                    <a:pt x="77" y="0"/>
                  </a:lnTo>
                  <a:lnTo>
                    <a:pt x="0" y="192"/>
                  </a:lnTo>
                  <a:lnTo>
                    <a:pt x="155" y="516"/>
                  </a:lnTo>
                  <a:lnTo>
                    <a:pt x="155" y="516"/>
                  </a:lnTo>
                  <a:close/>
                </a:path>
              </a:pathLst>
            </a:custGeom>
            <a:solidFill>
              <a:schemeClr val="bg2"/>
            </a:solidFill>
            <a:ln w="9525">
              <a:noFill/>
              <a:round/>
              <a:headEnd/>
              <a:tailEnd/>
            </a:ln>
          </p:spPr>
          <p:txBody>
            <a:bodyPr/>
            <a:lstStyle/>
            <a:p>
              <a:endParaRPr lang="ru-RU"/>
            </a:p>
          </p:txBody>
        </p:sp>
        <p:sp>
          <p:nvSpPr>
            <p:cNvPr id="69658" name="Freeform 26"/>
            <p:cNvSpPr>
              <a:spLocks/>
            </p:cNvSpPr>
            <p:nvPr/>
          </p:nvSpPr>
          <p:spPr bwMode="hidden">
            <a:xfrm>
              <a:off x="5107" y="0"/>
              <a:ext cx="573" cy="1042"/>
            </a:xfrm>
            <a:custGeom>
              <a:avLst/>
              <a:gdLst/>
              <a:ahLst/>
              <a:cxnLst>
                <a:cxn ang="0">
                  <a:pos x="0" y="0"/>
                </a:cxn>
                <a:cxn ang="0">
                  <a:pos x="497" y="1043"/>
                </a:cxn>
                <a:cxn ang="0">
                  <a:pos x="574" y="851"/>
                </a:cxn>
                <a:cxn ang="0">
                  <a:pos x="251" y="0"/>
                </a:cxn>
                <a:cxn ang="0">
                  <a:pos x="0" y="0"/>
                </a:cxn>
                <a:cxn ang="0">
                  <a:pos x="0" y="0"/>
                </a:cxn>
              </a:cxnLst>
              <a:rect l="0" t="0" r="r" b="b"/>
              <a:pathLst>
                <a:path w="574" h="1043">
                  <a:moveTo>
                    <a:pt x="0" y="0"/>
                  </a:moveTo>
                  <a:lnTo>
                    <a:pt x="497" y="1043"/>
                  </a:lnTo>
                  <a:lnTo>
                    <a:pt x="574" y="851"/>
                  </a:lnTo>
                  <a:lnTo>
                    <a:pt x="251" y="0"/>
                  </a:lnTo>
                  <a:lnTo>
                    <a:pt x="0" y="0"/>
                  </a:lnTo>
                  <a:lnTo>
                    <a:pt x="0" y="0"/>
                  </a:lnTo>
                  <a:close/>
                </a:path>
              </a:pathLst>
            </a:custGeom>
            <a:gradFill rotWithShape="0">
              <a:gsLst>
                <a:gs pos="0">
                  <a:schemeClr val="bg2">
                    <a:gamma/>
                    <a:shade val="66667"/>
                    <a:invGamma/>
                  </a:schemeClr>
                </a:gs>
                <a:gs pos="100000">
                  <a:schemeClr val="bg2"/>
                </a:gs>
              </a:gsLst>
              <a:lin ang="5400000" scaled="1"/>
            </a:gradFill>
            <a:ln w="9525">
              <a:noFill/>
              <a:round/>
              <a:headEnd/>
              <a:tailEnd/>
            </a:ln>
          </p:spPr>
          <p:txBody>
            <a:bodyPr/>
            <a:lstStyle/>
            <a:p>
              <a:endParaRPr lang="ru-RU"/>
            </a:p>
          </p:txBody>
        </p:sp>
        <p:sp>
          <p:nvSpPr>
            <p:cNvPr id="69659" name="Freeform 27"/>
            <p:cNvSpPr>
              <a:spLocks/>
            </p:cNvSpPr>
            <p:nvPr/>
          </p:nvSpPr>
          <p:spPr bwMode="hidden">
            <a:xfrm>
              <a:off x="5411" y="0"/>
              <a:ext cx="341" cy="796"/>
            </a:xfrm>
            <a:custGeom>
              <a:avLst/>
              <a:gdLst/>
              <a:ahLst/>
              <a:cxnLst>
                <a:cxn ang="0">
                  <a:pos x="144" y="0"/>
                </a:cxn>
                <a:cxn ang="0">
                  <a:pos x="0" y="0"/>
                </a:cxn>
                <a:cxn ang="0">
                  <a:pos x="287" y="797"/>
                </a:cxn>
                <a:cxn ang="0">
                  <a:pos x="341" y="653"/>
                </a:cxn>
                <a:cxn ang="0">
                  <a:pos x="144" y="0"/>
                </a:cxn>
                <a:cxn ang="0">
                  <a:pos x="144" y="0"/>
                </a:cxn>
              </a:cxnLst>
              <a:rect l="0" t="0" r="r" b="b"/>
              <a:pathLst>
                <a:path w="341" h="797">
                  <a:moveTo>
                    <a:pt x="144" y="0"/>
                  </a:moveTo>
                  <a:lnTo>
                    <a:pt x="0" y="0"/>
                  </a:lnTo>
                  <a:lnTo>
                    <a:pt x="287" y="797"/>
                  </a:lnTo>
                  <a:lnTo>
                    <a:pt x="341" y="653"/>
                  </a:lnTo>
                  <a:lnTo>
                    <a:pt x="144" y="0"/>
                  </a:lnTo>
                  <a:lnTo>
                    <a:pt x="144" y="0"/>
                  </a:lnTo>
                  <a:close/>
                </a:path>
              </a:pathLst>
            </a:custGeom>
            <a:gradFill rotWithShape="0">
              <a:gsLst>
                <a:gs pos="0">
                  <a:schemeClr val="bg2">
                    <a:gamma/>
                    <a:shade val="69804"/>
                    <a:invGamma/>
                  </a:schemeClr>
                </a:gs>
                <a:gs pos="100000">
                  <a:schemeClr val="bg2"/>
                </a:gs>
              </a:gsLst>
              <a:lin ang="5400000" scaled="1"/>
            </a:gradFill>
            <a:ln w="9525">
              <a:noFill/>
              <a:round/>
              <a:headEnd/>
              <a:tailEnd/>
            </a:ln>
          </p:spPr>
          <p:txBody>
            <a:bodyPr/>
            <a:lstStyle/>
            <a:p>
              <a:endParaRPr lang="ru-RU"/>
            </a:p>
          </p:txBody>
        </p:sp>
        <p:sp>
          <p:nvSpPr>
            <p:cNvPr id="69660" name="Freeform 28"/>
            <p:cNvSpPr>
              <a:spLocks/>
            </p:cNvSpPr>
            <p:nvPr/>
          </p:nvSpPr>
          <p:spPr bwMode="hidden">
            <a:xfrm>
              <a:off x="5698" y="653"/>
              <a:ext cx="60" cy="311"/>
            </a:xfrm>
            <a:custGeom>
              <a:avLst/>
              <a:gdLst/>
              <a:ahLst/>
              <a:cxnLst>
                <a:cxn ang="0">
                  <a:pos x="0" y="144"/>
                </a:cxn>
                <a:cxn ang="0">
                  <a:pos x="60" y="312"/>
                </a:cxn>
                <a:cxn ang="0">
                  <a:pos x="60" y="6"/>
                </a:cxn>
                <a:cxn ang="0">
                  <a:pos x="54" y="0"/>
                </a:cxn>
                <a:cxn ang="0">
                  <a:pos x="0" y="144"/>
                </a:cxn>
                <a:cxn ang="0">
                  <a:pos x="0" y="144"/>
                </a:cxn>
              </a:cxnLst>
              <a:rect l="0" t="0" r="r" b="b"/>
              <a:pathLst>
                <a:path w="60" h="312">
                  <a:moveTo>
                    <a:pt x="0" y="144"/>
                  </a:moveTo>
                  <a:lnTo>
                    <a:pt x="60" y="312"/>
                  </a:lnTo>
                  <a:lnTo>
                    <a:pt x="60" y="6"/>
                  </a:lnTo>
                  <a:lnTo>
                    <a:pt x="54" y="0"/>
                  </a:lnTo>
                  <a:lnTo>
                    <a:pt x="0" y="144"/>
                  </a:lnTo>
                  <a:lnTo>
                    <a:pt x="0" y="144"/>
                  </a:lnTo>
                  <a:close/>
                </a:path>
              </a:pathLst>
            </a:custGeom>
            <a:solidFill>
              <a:schemeClr val="bg2"/>
            </a:solidFill>
            <a:ln w="9525">
              <a:noFill/>
              <a:round/>
              <a:headEnd/>
              <a:tailEnd/>
            </a:ln>
          </p:spPr>
          <p:txBody>
            <a:bodyPr/>
            <a:lstStyle/>
            <a:p>
              <a:endParaRPr lang="ru-RU"/>
            </a:p>
          </p:txBody>
        </p:sp>
        <p:sp>
          <p:nvSpPr>
            <p:cNvPr id="69661" name="Freeform 29"/>
            <p:cNvSpPr>
              <a:spLocks/>
            </p:cNvSpPr>
            <p:nvPr/>
          </p:nvSpPr>
          <p:spPr bwMode="hidden">
            <a:xfrm>
              <a:off x="2" y="1601"/>
              <a:ext cx="5752" cy="1864"/>
            </a:xfrm>
            <a:custGeom>
              <a:avLst/>
              <a:gdLst/>
              <a:ahLst/>
              <a:cxnLst>
                <a:cxn ang="0">
                  <a:pos x="0" y="371"/>
                </a:cxn>
                <a:cxn ang="0">
                  <a:pos x="5740" y="1864"/>
                </a:cxn>
                <a:cxn ang="0">
                  <a:pos x="5740" y="1834"/>
                </a:cxn>
                <a:cxn ang="0">
                  <a:pos x="0" y="0"/>
                </a:cxn>
                <a:cxn ang="0">
                  <a:pos x="0" y="371"/>
                </a:cxn>
                <a:cxn ang="0">
                  <a:pos x="0" y="371"/>
                </a:cxn>
              </a:cxnLst>
              <a:rect l="0" t="0" r="r" b="b"/>
              <a:pathLst>
                <a:path w="5740" h="1864">
                  <a:moveTo>
                    <a:pt x="0" y="371"/>
                  </a:moveTo>
                  <a:lnTo>
                    <a:pt x="5740" y="1864"/>
                  </a:lnTo>
                  <a:lnTo>
                    <a:pt x="5740" y="1834"/>
                  </a:lnTo>
                  <a:lnTo>
                    <a:pt x="0" y="0"/>
                  </a:lnTo>
                  <a:lnTo>
                    <a:pt x="0" y="371"/>
                  </a:lnTo>
                  <a:lnTo>
                    <a:pt x="0" y="371"/>
                  </a:lnTo>
                  <a:close/>
                </a:path>
              </a:pathLst>
            </a:custGeom>
            <a:gradFill rotWithShape="0">
              <a:gsLst>
                <a:gs pos="0">
                  <a:schemeClr val="bg1">
                    <a:gamma/>
                    <a:shade val="63529"/>
                    <a:invGamma/>
                  </a:schemeClr>
                </a:gs>
                <a:gs pos="100000">
                  <a:schemeClr val="bg1"/>
                </a:gs>
              </a:gsLst>
              <a:lin ang="2700000" scaled="1"/>
            </a:gradFill>
            <a:ln w="9525">
              <a:noFill/>
              <a:round/>
              <a:headEnd/>
              <a:tailEnd/>
            </a:ln>
          </p:spPr>
          <p:txBody>
            <a:bodyPr/>
            <a:lstStyle/>
            <a:p>
              <a:endParaRPr lang="ru-RU"/>
            </a:p>
          </p:txBody>
        </p:sp>
        <p:sp>
          <p:nvSpPr>
            <p:cNvPr id="69662" name="Freeform 30"/>
            <p:cNvSpPr>
              <a:spLocks/>
            </p:cNvSpPr>
            <p:nvPr/>
          </p:nvSpPr>
          <p:spPr bwMode="hidden">
            <a:xfrm>
              <a:off x="5754" y="3483"/>
              <a:ext cx="6" cy="6"/>
            </a:xfrm>
            <a:custGeom>
              <a:avLst/>
              <a:gdLst/>
              <a:ahLst/>
              <a:cxnLst>
                <a:cxn ang="0">
                  <a:pos x="6" y="6"/>
                </a:cxn>
                <a:cxn ang="0">
                  <a:pos x="0" y="0"/>
                </a:cxn>
                <a:cxn ang="0">
                  <a:pos x="0" y="6"/>
                </a:cxn>
                <a:cxn ang="0">
                  <a:pos x="6" y="6"/>
                </a:cxn>
                <a:cxn ang="0">
                  <a:pos x="6" y="6"/>
                </a:cxn>
              </a:cxnLst>
              <a:rect l="0" t="0" r="r" b="b"/>
              <a:pathLst>
                <a:path w="6" h="6">
                  <a:moveTo>
                    <a:pt x="6" y="6"/>
                  </a:moveTo>
                  <a:lnTo>
                    <a:pt x="0" y="0"/>
                  </a:lnTo>
                  <a:lnTo>
                    <a:pt x="0" y="6"/>
                  </a:lnTo>
                  <a:lnTo>
                    <a:pt x="6" y="6"/>
                  </a:lnTo>
                  <a:lnTo>
                    <a:pt x="6" y="6"/>
                  </a:lnTo>
                  <a:close/>
                </a:path>
              </a:pathLst>
            </a:custGeom>
            <a:solidFill>
              <a:srgbClr val="18FF00"/>
            </a:solidFill>
            <a:ln w="9525">
              <a:noFill/>
              <a:round/>
              <a:headEnd/>
              <a:tailEnd/>
            </a:ln>
          </p:spPr>
          <p:txBody>
            <a:bodyPr/>
            <a:lstStyle/>
            <a:p>
              <a:endParaRPr lang="ru-RU"/>
            </a:p>
          </p:txBody>
        </p:sp>
        <p:sp>
          <p:nvSpPr>
            <p:cNvPr id="69663" name="Freeform 31"/>
            <p:cNvSpPr>
              <a:spLocks/>
            </p:cNvSpPr>
            <p:nvPr/>
          </p:nvSpPr>
          <p:spPr bwMode="hidden">
            <a:xfrm>
              <a:off x="2" y="2152"/>
              <a:ext cx="5752" cy="1337"/>
            </a:xfrm>
            <a:custGeom>
              <a:avLst/>
              <a:gdLst/>
              <a:ahLst/>
              <a:cxnLst>
                <a:cxn ang="0">
                  <a:pos x="0" y="366"/>
                </a:cxn>
                <a:cxn ang="0">
                  <a:pos x="5740" y="1337"/>
                </a:cxn>
                <a:cxn ang="0">
                  <a:pos x="5740" y="1331"/>
                </a:cxn>
                <a:cxn ang="0">
                  <a:pos x="0" y="0"/>
                </a:cxn>
                <a:cxn ang="0">
                  <a:pos x="0" y="366"/>
                </a:cxn>
                <a:cxn ang="0">
                  <a:pos x="0" y="366"/>
                </a:cxn>
              </a:cxnLst>
              <a:rect l="0" t="0" r="r" b="b"/>
              <a:pathLst>
                <a:path w="5740" h="1337">
                  <a:moveTo>
                    <a:pt x="0" y="366"/>
                  </a:moveTo>
                  <a:lnTo>
                    <a:pt x="5740" y="1337"/>
                  </a:lnTo>
                  <a:lnTo>
                    <a:pt x="5740" y="1331"/>
                  </a:lnTo>
                  <a:lnTo>
                    <a:pt x="0" y="0"/>
                  </a:lnTo>
                  <a:lnTo>
                    <a:pt x="0" y="366"/>
                  </a:lnTo>
                  <a:lnTo>
                    <a:pt x="0" y="366"/>
                  </a:lnTo>
                  <a:close/>
                </a:path>
              </a:pathLst>
            </a:custGeom>
            <a:gradFill rotWithShape="0">
              <a:gsLst>
                <a:gs pos="0">
                  <a:schemeClr val="bg1">
                    <a:gamma/>
                    <a:shade val="60784"/>
                    <a:invGamma/>
                  </a:schemeClr>
                </a:gs>
                <a:gs pos="100000">
                  <a:schemeClr val="bg1"/>
                </a:gs>
              </a:gsLst>
              <a:lin ang="2700000" scaled="1"/>
            </a:gradFill>
            <a:ln w="9525">
              <a:noFill/>
              <a:round/>
              <a:headEnd/>
              <a:tailEnd/>
            </a:ln>
          </p:spPr>
          <p:txBody>
            <a:bodyPr/>
            <a:lstStyle/>
            <a:p>
              <a:endParaRPr lang="ru-RU"/>
            </a:p>
          </p:txBody>
        </p:sp>
        <p:sp>
          <p:nvSpPr>
            <p:cNvPr id="69664" name="Freeform 32"/>
            <p:cNvSpPr>
              <a:spLocks/>
            </p:cNvSpPr>
            <p:nvPr/>
          </p:nvSpPr>
          <p:spPr bwMode="hidden">
            <a:xfrm>
              <a:off x="2" y="3177"/>
              <a:ext cx="5752" cy="414"/>
            </a:xfrm>
            <a:custGeom>
              <a:avLst/>
              <a:gdLst/>
              <a:ahLst/>
              <a:cxnLst>
                <a:cxn ang="0">
                  <a:pos x="0" y="48"/>
                </a:cxn>
                <a:cxn ang="0">
                  <a:pos x="5740" y="414"/>
                </a:cxn>
                <a:cxn ang="0">
                  <a:pos x="5740" y="402"/>
                </a:cxn>
                <a:cxn ang="0">
                  <a:pos x="0" y="0"/>
                </a:cxn>
                <a:cxn ang="0">
                  <a:pos x="0" y="48"/>
                </a:cxn>
                <a:cxn ang="0">
                  <a:pos x="0" y="48"/>
                </a:cxn>
              </a:cxnLst>
              <a:rect l="0" t="0" r="r" b="b"/>
              <a:pathLst>
                <a:path w="5740" h="414">
                  <a:moveTo>
                    <a:pt x="0" y="48"/>
                  </a:moveTo>
                  <a:lnTo>
                    <a:pt x="5740" y="414"/>
                  </a:lnTo>
                  <a:lnTo>
                    <a:pt x="5740" y="402"/>
                  </a:lnTo>
                  <a:lnTo>
                    <a:pt x="0" y="0"/>
                  </a:lnTo>
                  <a:lnTo>
                    <a:pt x="0" y="48"/>
                  </a:lnTo>
                  <a:lnTo>
                    <a:pt x="0" y="48"/>
                  </a:lnTo>
                  <a:close/>
                </a:path>
              </a:pathLst>
            </a:custGeom>
            <a:gradFill rotWithShape="0">
              <a:gsLst>
                <a:gs pos="0">
                  <a:schemeClr val="bg1">
                    <a:gamma/>
                    <a:shade val="84706"/>
                    <a:invGamma/>
                  </a:schemeClr>
                </a:gs>
                <a:gs pos="100000">
                  <a:schemeClr val="bg1"/>
                </a:gs>
              </a:gsLst>
              <a:lin ang="0" scaled="1"/>
            </a:gradFill>
            <a:ln w="9525">
              <a:noFill/>
              <a:round/>
              <a:headEnd/>
              <a:tailEnd/>
            </a:ln>
          </p:spPr>
          <p:txBody>
            <a:bodyPr/>
            <a:lstStyle/>
            <a:p>
              <a:endParaRPr lang="ru-RU"/>
            </a:p>
          </p:txBody>
        </p:sp>
        <p:sp>
          <p:nvSpPr>
            <p:cNvPr id="69665" name="Freeform 33"/>
            <p:cNvSpPr>
              <a:spLocks/>
            </p:cNvSpPr>
            <p:nvPr/>
          </p:nvSpPr>
          <p:spPr bwMode="hidden">
            <a:xfrm>
              <a:off x="1297" y="0"/>
              <a:ext cx="4457" cy="3177"/>
            </a:xfrm>
            <a:custGeom>
              <a:avLst/>
              <a:gdLst/>
              <a:ahLst/>
              <a:cxnLst>
                <a:cxn ang="0">
                  <a:pos x="0" y="0"/>
                </a:cxn>
                <a:cxn ang="0">
                  <a:pos x="4448" y="3177"/>
                </a:cxn>
                <a:cxn ang="0">
                  <a:pos x="4448" y="3153"/>
                </a:cxn>
                <a:cxn ang="0">
                  <a:pos x="125" y="0"/>
                </a:cxn>
                <a:cxn ang="0">
                  <a:pos x="0" y="0"/>
                </a:cxn>
                <a:cxn ang="0">
                  <a:pos x="0" y="0"/>
                </a:cxn>
              </a:cxnLst>
              <a:rect l="0" t="0" r="r" b="b"/>
              <a:pathLst>
                <a:path w="4448" h="3177">
                  <a:moveTo>
                    <a:pt x="0" y="0"/>
                  </a:moveTo>
                  <a:lnTo>
                    <a:pt x="4448" y="3177"/>
                  </a:lnTo>
                  <a:lnTo>
                    <a:pt x="4448" y="3153"/>
                  </a:lnTo>
                  <a:lnTo>
                    <a:pt x="125" y="0"/>
                  </a:lnTo>
                  <a:lnTo>
                    <a:pt x="0" y="0"/>
                  </a:lnTo>
                  <a:lnTo>
                    <a:pt x="0" y="0"/>
                  </a:lnTo>
                  <a:close/>
                </a:path>
              </a:pathLst>
            </a:custGeom>
            <a:gradFill rotWithShape="0">
              <a:gsLst>
                <a:gs pos="0">
                  <a:schemeClr val="bg1">
                    <a:gamma/>
                    <a:shade val="48627"/>
                    <a:invGamma/>
                  </a:schemeClr>
                </a:gs>
                <a:gs pos="100000">
                  <a:schemeClr val="bg1"/>
                </a:gs>
              </a:gsLst>
              <a:lin ang="2700000" scaled="1"/>
            </a:gradFill>
            <a:ln w="9525">
              <a:noFill/>
              <a:round/>
              <a:headEnd/>
              <a:tailEnd/>
            </a:ln>
          </p:spPr>
          <p:txBody>
            <a:bodyPr/>
            <a:lstStyle/>
            <a:p>
              <a:endParaRPr lang="ru-RU"/>
            </a:p>
          </p:txBody>
        </p:sp>
        <p:sp>
          <p:nvSpPr>
            <p:cNvPr id="69666" name="Freeform 34"/>
            <p:cNvSpPr>
              <a:spLocks/>
            </p:cNvSpPr>
            <p:nvPr/>
          </p:nvSpPr>
          <p:spPr bwMode="hidden">
            <a:xfrm>
              <a:off x="3321" y="0"/>
              <a:ext cx="2433" cy="2614"/>
            </a:xfrm>
            <a:custGeom>
              <a:avLst/>
              <a:gdLst/>
              <a:ahLst/>
              <a:cxnLst>
                <a:cxn ang="0">
                  <a:pos x="0" y="0"/>
                </a:cxn>
                <a:cxn ang="0">
                  <a:pos x="2428" y="2614"/>
                </a:cxn>
                <a:cxn ang="0">
                  <a:pos x="2428" y="2608"/>
                </a:cxn>
                <a:cxn ang="0">
                  <a:pos x="66" y="0"/>
                </a:cxn>
                <a:cxn ang="0">
                  <a:pos x="0" y="0"/>
                </a:cxn>
                <a:cxn ang="0">
                  <a:pos x="0" y="0"/>
                </a:cxn>
              </a:cxnLst>
              <a:rect l="0" t="0" r="r" b="b"/>
              <a:pathLst>
                <a:path w="2428" h="2614">
                  <a:moveTo>
                    <a:pt x="0" y="0"/>
                  </a:moveTo>
                  <a:lnTo>
                    <a:pt x="2428" y="2614"/>
                  </a:lnTo>
                  <a:lnTo>
                    <a:pt x="2428" y="2608"/>
                  </a:lnTo>
                  <a:lnTo>
                    <a:pt x="66" y="0"/>
                  </a:lnTo>
                  <a:lnTo>
                    <a:pt x="0" y="0"/>
                  </a:lnTo>
                  <a:lnTo>
                    <a:pt x="0" y="0"/>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endParaRPr lang="ru-RU"/>
            </a:p>
          </p:txBody>
        </p:sp>
        <p:sp>
          <p:nvSpPr>
            <p:cNvPr id="69667" name="Freeform 35"/>
            <p:cNvSpPr>
              <a:spLocks/>
            </p:cNvSpPr>
            <p:nvPr/>
          </p:nvSpPr>
          <p:spPr bwMode="hidden">
            <a:xfrm>
              <a:off x="3950" y="0"/>
              <a:ext cx="1804" cy="2464"/>
            </a:xfrm>
            <a:custGeom>
              <a:avLst/>
              <a:gdLst/>
              <a:ahLst/>
              <a:cxnLst>
                <a:cxn ang="0">
                  <a:pos x="485" y="0"/>
                </a:cxn>
                <a:cxn ang="0">
                  <a:pos x="0" y="0"/>
                </a:cxn>
                <a:cxn ang="0">
                  <a:pos x="1800" y="2464"/>
                </a:cxn>
                <a:cxn ang="0">
                  <a:pos x="1800" y="2248"/>
                </a:cxn>
                <a:cxn ang="0">
                  <a:pos x="1794" y="2248"/>
                </a:cxn>
                <a:cxn ang="0">
                  <a:pos x="485" y="0"/>
                </a:cxn>
                <a:cxn ang="0">
                  <a:pos x="485" y="0"/>
                </a:cxn>
              </a:cxnLst>
              <a:rect l="0" t="0" r="r" b="b"/>
              <a:pathLst>
                <a:path w="1800" h="2464">
                  <a:moveTo>
                    <a:pt x="485" y="0"/>
                  </a:moveTo>
                  <a:lnTo>
                    <a:pt x="0" y="0"/>
                  </a:lnTo>
                  <a:lnTo>
                    <a:pt x="1800" y="2464"/>
                  </a:lnTo>
                  <a:lnTo>
                    <a:pt x="1800" y="2248"/>
                  </a:lnTo>
                  <a:lnTo>
                    <a:pt x="1794" y="2248"/>
                  </a:lnTo>
                  <a:lnTo>
                    <a:pt x="485" y="0"/>
                  </a:lnTo>
                  <a:lnTo>
                    <a:pt x="485" y="0"/>
                  </a:lnTo>
                  <a:close/>
                </a:path>
              </a:pathLst>
            </a:custGeom>
            <a:gradFill rotWithShape="0">
              <a:gsLst>
                <a:gs pos="0">
                  <a:schemeClr val="bg2">
                    <a:gamma/>
                    <a:shade val="78824"/>
                    <a:invGamma/>
                  </a:schemeClr>
                </a:gs>
                <a:gs pos="100000">
                  <a:schemeClr val="bg2"/>
                </a:gs>
              </a:gsLst>
              <a:lin ang="5400000" scaled="1"/>
            </a:gradFill>
            <a:ln w="9525">
              <a:noFill/>
              <a:round/>
              <a:headEnd/>
              <a:tailEnd/>
            </a:ln>
          </p:spPr>
          <p:txBody>
            <a:bodyPr/>
            <a:lstStyle/>
            <a:p>
              <a:endParaRPr lang="ru-RU"/>
            </a:p>
          </p:txBody>
        </p:sp>
        <p:sp>
          <p:nvSpPr>
            <p:cNvPr id="69668" name="Freeform 36"/>
            <p:cNvSpPr>
              <a:spLocks/>
            </p:cNvSpPr>
            <p:nvPr/>
          </p:nvSpPr>
          <p:spPr bwMode="hidden">
            <a:xfrm>
              <a:off x="4519" y="0"/>
              <a:ext cx="1235" cy="2074"/>
            </a:xfrm>
            <a:custGeom>
              <a:avLst/>
              <a:gdLst/>
              <a:ahLst/>
              <a:cxnLst>
                <a:cxn ang="0">
                  <a:pos x="0" y="0"/>
                </a:cxn>
                <a:cxn ang="0">
                  <a:pos x="1232" y="2074"/>
                </a:cxn>
                <a:cxn ang="0">
                  <a:pos x="1232" y="2038"/>
                </a:cxn>
                <a:cxn ang="0">
                  <a:pos x="42" y="0"/>
                </a:cxn>
                <a:cxn ang="0">
                  <a:pos x="0" y="0"/>
                </a:cxn>
                <a:cxn ang="0">
                  <a:pos x="0" y="0"/>
                </a:cxn>
              </a:cxnLst>
              <a:rect l="0" t="0" r="r" b="b"/>
              <a:pathLst>
                <a:path w="1232" h="2074">
                  <a:moveTo>
                    <a:pt x="0" y="0"/>
                  </a:moveTo>
                  <a:lnTo>
                    <a:pt x="1232" y="2074"/>
                  </a:lnTo>
                  <a:lnTo>
                    <a:pt x="1232" y="2038"/>
                  </a:lnTo>
                  <a:lnTo>
                    <a:pt x="42" y="0"/>
                  </a:lnTo>
                  <a:lnTo>
                    <a:pt x="0" y="0"/>
                  </a:lnTo>
                  <a:lnTo>
                    <a:pt x="0" y="0"/>
                  </a:lnTo>
                  <a:close/>
                </a:path>
              </a:pathLst>
            </a:custGeom>
            <a:gradFill rotWithShape="0">
              <a:gsLst>
                <a:gs pos="0">
                  <a:schemeClr val="bg1">
                    <a:gamma/>
                    <a:shade val="57647"/>
                    <a:invGamma/>
                  </a:schemeClr>
                </a:gs>
                <a:gs pos="100000">
                  <a:schemeClr val="bg1"/>
                </a:gs>
              </a:gsLst>
              <a:lin ang="2700000" scaled="1"/>
            </a:gradFill>
            <a:ln w="9525">
              <a:noFill/>
              <a:round/>
              <a:headEnd/>
              <a:tailEnd/>
            </a:ln>
          </p:spPr>
          <p:txBody>
            <a:bodyPr/>
            <a:lstStyle/>
            <a:p>
              <a:endParaRPr lang="ru-RU"/>
            </a:p>
          </p:txBody>
        </p:sp>
        <p:sp>
          <p:nvSpPr>
            <p:cNvPr id="69669" name="Freeform 37"/>
            <p:cNvSpPr>
              <a:spLocks/>
            </p:cNvSpPr>
            <p:nvPr/>
          </p:nvSpPr>
          <p:spPr bwMode="hidden">
            <a:xfrm>
              <a:off x="4694" y="0"/>
              <a:ext cx="1060" cy="1936"/>
            </a:xfrm>
            <a:custGeom>
              <a:avLst/>
              <a:gdLst/>
              <a:ahLst/>
              <a:cxnLst>
                <a:cxn ang="0">
                  <a:pos x="0" y="0"/>
                </a:cxn>
                <a:cxn ang="0">
                  <a:pos x="1058" y="1936"/>
                </a:cxn>
                <a:cxn ang="0">
                  <a:pos x="1058" y="1930"/>
                </a:cxn>
                <a:cxn ang="0">
                  <a:pos x="54" y="0"/>
                </a:cxn>
                <a:cxn ang="0">
                  <a:pos x="0" y="0"/>
                </a:cxn>
                <a:cxn ang="0">
                  <a:pos x="0" y="0"/>
                </a:cxn>
              </a:cxnLst>
              <a:rect l="0" t="0" r="r" b="b"/>
              <a:pathLst>
                <a:path w="1058" h="1936">
                  <a:moveTo>
                    <a:pt x="0" y="0"/>
                  </a:moveTo>
                  <a:lnTo>
                    <a:pt x="1058" y="1936"/>
                  </a:lnTo>
                  <a:lnTo>
                    <a:pt x="1058" y="1930"/>
                  </a:lnTo>
                  <a:lnTo>
                    <a:pt x="54" y="0"/>
                  </a:lnTo>
                  <a:lnTo>
                    <a:pt x="0" y="0"/>
                  </a:lnTo>
                  <a:lnTo>
                    <a:pt x="0" y="0"/>
                  </a:lnTo>
                  <a:close/>
                </a:path>
              </a:pathLst>
            </a:custGeom>
            <a:gradFill rotWithShape="0">
              <a:gsLst>
                <a:gs pos="0">
                  <a:schemeClr val="bg1">
                    <a:gamma/>
                    <a:shade val="72549"/>
                    <a:invGamma/>
                  </a:schemeClr>
                </a:gs>
                <a:gs pos="100000">
                  <a:schemeClr val="bg1"/>
                </a:gs>
              </a:gsLst>
              <a:lin ang="2700000" scaled="1"/>
            </a:gradFill>
            <a:ln w="9525">
              <a:noFill/>
              <a:round/>
              <a:headEnd/>
              <a:tailEnd/>
            </a:ln>
          </p:spPr>
          <p:txBody>
            <a:bodyPr/>
            <a:lstStyle/>
            <a:p>
              <a:endParaRPr lang="ru-RU"/>
            </a:p>
          </p:txBody>
        </p:sp>
        <p:sp>
          <p:nvSpPr>
            <p:cNvPr id="69670" name="Freeform 38"/>
            <p:cNvSpPr>
              <a:spLocks/>
            </p:cNvSpPr>
            <p:nvPr/>
          </p:nvSpPr>
          <p:spPr bwMode="hidden">
            <a:xfrm>
              <a:off x="4981" y="0"/>
              <a:ext cx="773" cy="1487"/>
            </a:xfrm>
            <a:custGeom>
              <a:avLst/>
              <a:gdLst/>
              <a:ahLst/>
              <a:cxnLst>
                <a:cxn ang="0">
                  <a:pos x="771" y="1433"/>
                </a:cxn>
                <a:cxn ang="0">
                  <a:pos x="42" y="0"/>
                </a:cxn>
                <a:cxn ang="0">
                  <a:pos x="0" y="0"/>
                </a:cxn>
                <a:cxn ang="0">
                  <a:pos x="771" y="1487"/>
                </a:cxn>
                <a:cxn ang="0">
                  <a:pos x="771" y="1433"/>
                </a:cxn>
                <a:cxn ang="0">
                  <a:pos x="771" y="1433"/>
                </a:cxn>
              </a:cxnLst>
              <a:rect l="0" t="0" r="r" b="b"/>
              <a:pathLst>
                <a:path w="771" h="1487">
                  <a:moveTo>
                    <a:pt x="771" y="1433"/>
                  </a:moveTo>
                  <a:lnTo>
                    <a:pt x="42" y="0"/>
                  </a:lnTo>
                  <a:lnTo>
                    <a:pt x="0" y="0"/>
                  </a:lnTo>
                  <a:lnTo>
                    <a:pt x="771" y="1487"/>
                  </a:lnTo>
                  <a:lnTo>
                    <a:pt x="771" y="1433"/>
                  </a:lnTo>
                  <a:lnTo>
                    <a:pt x="771" y="1433"/>
                  </a:lnTo>
                  <a:close/>
                </a:path>
              </a:pathLst>
            </a:custGeom>
            <a:gradFill rotWithShape="0">
              <a:gsLst>
                <a:gs pos="0">
                  <a:schemeClr val="bg1">
                    <a:gamma/>
                    <a:shade val="78824"/>
                    <a:invGamma/>
                  </a:schemeClr>
                </a:gs>
                <a:gs pos="100000">
                  <a:schemeClr val="bg1"/>
                </a:gs>
              </a:gsLst>
              <a:lin ang="2700000" scaled="1"/>
            </a:gradFill>
            <a:ln w="9525">
              <a:noFill/>
              <a:round/>
              <a:headEnd/>
              <a:tailEnd/>
            </a:ln>
          </p:spPr>
          <p:txBody>
            <a:bodyPr/>
            <a:lstStyle/>
            <a:p>
              <a:endParaRPr lang="ru-RU"/>
            </a:p>
          </p:txBody>
        </p:sp>
        <p:grpSp>
          <p:nvGrpSpPr>
            <p:cNvPr id="3" name="Group 39"/>
            <p:cNvGrpSpPr>
              <a:grpSpLocks/>
            </p:cNvGrpSpPr>
            <p:nvPr userDrawn="1"/>
          </p:nvGrpSpPr>
          <p:grpSpPr bwMode="auto">
            <a:xfrm>
              <a:off x="0" y="1632"/>
              <a:ext cx="5758" cy="1858"/>
              <a:chOff x="0" y="1632"/>
              <a:chExt cx="5758" cy="1858"/>
            </a:xfrm>
          </p:grpSpPr>
          <p:sp>
            <p:nvSpPr>
              <p:cNvPr id="69672" name="Freeform 40"/>
              <p:cNvSpPr>
                <a:spLocks/>
              </p:cNvSpPr>
              <p:nvPr/>
            </p:nvSpPr>
            <p:spPr bwMode="hidden">
              <a:xfrm>
                <a:off x="0" y="1632"/>
                <a:ext cx="3670" cy="1313"/>
              </a:xfrm>
              <a:custGeom>
                <a:avLst/>
                <a:gdLst/>
                <a:ahLst/>
                <a:cxnLst>
                  <a:cxn ang="0">
                    <a:pos x="0" y="0"/>
                  </a:cxn>
                  <a:cxn ang="0">
                    <a:pos x="0" y="366"/>
                  </a:cxn>
                  <a:cxn ang="0">
                    <a:pos x="3635" y="1313"/>
                  </a:cxn>
                  <a:cxn ang="0">
                    <a:pos x="3647" y="1235"/>
                  </a:cxn>
                  <a:cxn ang="0">
                    <a:pos x="3659" y="1163"/>
                  </a:cxn>
                  <a:cxn ang="0">
                    <a:pos x="0" y="0"/>
                  </a:cxn>
                  <a:cxn ang="0">
                    <a:pos x="0" y="0"/>
                  </a:cxn>
                </a:cxnLst>
                <a:rect l="0" t="0" r="r" b="b"/>
                <a:pathLst>
                  <a:path w="3659" h="1313">
                    <a:moveTo>
                      <a:pt x="0" y="0"/>
                    </a:moveTo>
                    <a:lnTo>
                      <a:pt x="0" y="366"/>
                    </a:lnTo>
                    <a:lnTo>
                      <a:pt x="3635" y="1313"/>
                    </a:lnTo>
                    <a:lnTo>
                      <a:pt x="3647" y="1235"/>
                    </a:lnTo>
                    <a:lnTo>
                      <a:pt x="3659" y="1163"/>
                    </a:lnTo>
                    <a:lnTo>
                      <a:pt x="0" y="0"/>
                    </a:lnTo>
                    <a:lnTo>
                      <a:pt x="0" y="0"/>
                    </a:lnTo>
                    <a:close/>
                  </a:path>
                </a:pathLst>
              </a:custGeom>
              <a:gradFill rotWithShape="0">
                <a:gsLst>
                  <a:gs pos="0">
                    <a:schemeClr val="bg1">
                      <a:gamma/>
                      <a:shade val="72549"/>
                      <a:invGamma/>
                    </a:schemeClr>
                  </a:gs>
                  <a:gs pos="100000">
                    <a:schemeClr val="bg1"/>
                  </a:gs>
                </a:gsLst>
                <a:lin ang="0" scaled="1"/>
              </a:gradFill>
              <a:ln w="9525">
                <a:noFill/>
                <a:round/>
                <a:headEnd/>
                <a:tailEnd/>
              </a:ln>
            </p:spPr>
            <p:txBody>
              <a:bodyPr/>
              <a:lstStyle/>
              <a:p>
                <a:endParaRPr lang="ru-RU"/>
              </a:p>
            </p:txBody>
          </p:sp>
          <p:sp>
            <p:nvSpPr>
              <p:cNvPr id="69673" name="Freeform 41"/>
              <p:cNvSpPr>
                <a:spLocks/>
              </p:cNvSpPr>
              <p:nvPr/>
            </p:nvSpPr>
            <p:spPr bwMode="hidden">
              <a:xfrm>
                <a:off x="3646" y="2795"/>
                <a:ext cx="2112" cy="695"/>
              </a:xfrm>
              <a:custGeom>
                <a:avLst/>
                <a:gdLst/>
                <a:ahLst/>
                <a:cxnLst>
                  <a:cxn ang="0">
                    <a:pos x="2105" y="665"/>
                  </a:cxn>
                  <a:cxn ang="0">
                    <a:pos x="24" y="0"/>
                  </a:cxn>
                  <a:cxn ang="0">
                    <a:pos x="12" y="72"/>
                  </a:cxn>
                  <a:cxn ang="0">
                    <a:pos x="0" y="150"/>
                  </a:cxn>
                  <a:cxn ang="0">
                    <a:pos x="2105" y="695"/>
                  </a:cxn>
                  <a:cxn ang="0">
                    <a:pos x="2105" y="665"/>
                  </a:cxn>
                  <a:cxn ang="0">
                    <a:pos x="2105" y="665"/>
                  </a:cxn>
                </a:cxnLst>
                <a:rect l="0" t="0" r="r" b="b"/>
                <a:pathLst>
                  <a:path w="2105" h="695">
                    <a:moveTo>
                      <a:pt x="2105" y="665"/>
                    </a:moveTo>
                    <a:lnTo>
                      <a:pt x="24" y="0"/>
                    </a:lnTo>
                    <a:lnTo>
                      <a:pt x="12" y="72"/>
                    </a:lnTo>
                    <a:lnTo>
                      <a:pt x="0" y="150"/>
                    </a:lnTo>
                    <a:lnTo>
                      <a:pt x="2105" y="695"/>
                    </a:lnTo>
                    <a:lnTo>
                      <a:pt x="2105" y="665"/>
                    </a:lnTo>
                    <a:lnTo>
                      <a:pt x="2105" y="665"/>
                    </a:lnTo>
                    <a:close/>
                  </a:path>
                </a:pathLst>
              </a:custGeom>
              <a:gradFill rotWithShape="0">
                <a:gsLst>
                  <a:gs pos="0">
                    <a:schemeClr val="bg1"/>
                  </a:gs>
                  <a:gs pos="100000">
                    <a:schemeClr val="bg1">
                      <a:gamma/>
                      <a:tint val="90980"/>
                      <a:invGamma/>
                    </a:schemeClr>
                  </a:gs>
                </a:gsLst>
                <a:lin ang="0" scaled="1"/>
              </a:gradFill>
              <a:ln w="9525">
                <a:noFill/>
                <a:round/>
                <a:headEnd/>
                <a:tailEnd/>
              </a:ln>
            </p:spPr>
            <p:txBody>
              <a:bodyPr/>
              <a:lstStyle/>
              <a:p>
                <a:endParaRPr lang="ru-RU"/>
              </a:p>
            </p:txBody>
          </p:sp>
        </p:grpSp>
      </p:grpSp>
      <p:sp>
        <p:nvSpPr>
          <p:cNvPr id="69674" name="Rectangle 42"/>
          <p:cNvSpPr>
            <a:spLocks noGrp="1" noChangeArrowheads="1"/>
          </p:cNvSpPr>
          <p:nvPr>
            <p:ph type="ctrTitle" sz="quarter"/>
          </p:nvPr>
        </p:nvSpPr>
        <p:spPr>
          <a:xfrm>
            <a:off x="457200" y="1600200"/>
            <a:ext cx="8229600" cy="1828800"/>
          </a:xfrm>
        </p:spPr>
        <p:txBody>
          <a:bodyPr/>
          <a:lstStyle>
            <a:lvl1pPr>
              <a:defRPr sz="4800"/>
            </a:lvl1pPr>
          </a:lstStyle>
          <a:p>
            <a:r>
              <a:rPr lang="ru-RU" smtClean="0"/>
              <a:t>Образец заголовка</a:t>
            </a:r>
            <a:endParaRPr lang="ru-RU"/>
          </a:p>
        </p:txBody>
      </p:sp>
      <p:sp>
        <p:nvSpPr>
          <p:cNvPr id="69675" name="Rectangle 43"/>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sz="3600"/>
            </a:lvl1pPr>
          </a:lstStyle>
          <a:p>
            <a:r>
              <a:rPr lang="ru-RU" smtClean="0"/>
              <a:t>Образец подзаголовка</a:t>
            </a:r>
            <a:endParaRPr lang="ru-RU"/>
          </a:p>
        </p:txBody>
      </p:sp>
      <p:sp>
        <p:nvSpPr>
          <p:cNvPr id="69676" name="Rectangle 44"/>
          <p:cNvSpPr>
            <a:spLocks noGrp="1" noChangeArrowheads="1"/>
          </p:cNvSpPr>
          <p:nvPr>
            <p:ph type="dt" sz="quarter" idx="2"/>
          </p:nvPr>
        </p:nvSpPr>
        <p:spPr/>
        <p:txBody>
          <a:bodyPr/>
          <a:lstStyle>
            <a:lvl1pPr>
              <a:defRPr/>
            </a:lvl1pPr>
          </a:lstStyle>
          <a:p>
            <a:endParaRPr lang="ru-RU"/>
          </a:p>
        </p:txBody>
      </p:sp>
      <p:sp>
        <p:nvSpPr>
          <p:cNvPr id="69677" name="Rectangle 45"/>
          <p:cNvSpPr>
            <a:spLocks noGrp="1" noChangeArrowheads="1"/>
          </p:cNvSpPr>
          <p:nvPr>
            <p:ph type="ftr" sz="quarter" idx="3"/>
          </p:nvPr>
        </p:nvSpPr>
        <p:spPr/>
        <p:txBody>
          <a:bodyPr/>
          <a:lstStyle>
            <a:lvl1pPr>
              <a:defRPr/>
            </a:lvl1pPr>
          </a:lstStyle>
          <a:p>
            <a:endParaRPr lang="ru-RU"/>
          </a:p>
        </p:txBody>
      </p:sp>
      <p:sp>
        <p:nvSpPr>
          <p:cNvPr id="69678" name="Rectangle 46"/>
          <p:cNvSpPr>
            <a:spLocks noGrp="1" noChangeArrowheads="1"/>
          </p:cNvSpPr>
          <p:nvPr>
            <p:ph type="sldNum" sz="quarter" idx="4"/>
          </p:nvPr>
        </p:nvSpPr>
        <p:spPr/>
        <p:txBody>
          <a:bodyPr/>
          <a:lstStyle>
            <a:lvl1pPr>
              <a:defRPr/>
            </a:lvl1pPr>
          </a:lstStyle>
          <a:p>
            <a:fld id="{63E2EB95-B968-415C-AD63-F5291F422C7B}" type="slidenum">
              <a:rPr lang="ru-RU"/>
              <a:pPr/>
              <a:t>‹#›</a:t>
            </a:fld>
            <a:endParaRPr lang="ru-RU"/>
          </a:p>
        </p:txBody>
      </p:sp>
    </p:spTree>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00B67F38-19D6-4700-B9EC-C202856A80B1}" type="slidenum">
              <a:rPr lang="ru-RU"/>
              <a:pPr/>
              <a:t>‹#›</a:t>
            </a:fld>
            <a:endParaRPr lang="ru-RU"/>
          </a:p>
        </p:txBody>
      </p:sp>
    </p:spTree>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84261E73-8A00-449A-9BC9-9E55EEDD0BC2}" type="slidenum">
              <a:rPr lang="ru-RU"/>
              <a:pPr/>
              <a:t>‹#›</a:t>
            </a:fld>
            <a:endParaRPr lang="ru-RU"/>
          </a:p>
        </p:txBody>
      </p:sp>
    </p:spTree>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lvl1pPr>
              <a:defRPr/>
            </a:lvl1pPr>
          </a:lstStyle>
          <a:p>
            <a:endParaRPr lang="ru-RU"/>
          </a:p>
        </p:txBody>
      </p:sp>
      <p:sp>
        <p:nvSpPr>
          <p:cNvPr id="6" name="Нижний колонтитул 5"/>
          <p:cNvSpPr>
            <a:spLocks noGrp="1"/>
          </p:cNvSpPr>
          <p:nvPr>
            <p:ph type="ftr" sz="quarter" idx="11"/>
          </p:nvPr>
        </p:nvSpPr>
        <p:spPr/>
        <p:txBody>
          <a:bodyPr/>
          <a:lstStyle>
            <a:lvl1pPr>
              <a:defRPr/>
            </a:lvl1pPr>
          </a:lstStyle>
          <a:p>
            <a:endParaRPr lang="ru-RU"/>
          </a:p>
        </p:txBody>
      </p:sp>
      <p:sp>
        <p:nvSpPr>
          <p:cNvPr id="7" name="Номер слайда 6"/>
          <p:cNvSpPr>
            <a:spLocks noGrp="1"/>
          </p:cNvSpPr>
          <p:nvPr>
            <p:ph type="sldNum" sz="quarter" idx="12"/>
          </p:nvPr>
        </p:nvSpPr>
        <p:spPr/>
        <p:txBody>
          <a:bodyPr/>
          <a:lstStyle>
            <a:lvl1pPr>
              <a:defRPr/>
            </a:lvl1pPr>
          </a:lstStyle>
          <a:p>
            <a:fld id="{7DD4208B-06E6-478B-A972-0BB08DB6E4B1}" type="slidenum">
              <a:rPr lang="ru-RU"/>
              <a:pPr/>
              <a:t>‹#›</a:t>
            </a:fld>
            <a:endParaRPr lang="ru-RU"/>
          </a:p>
        </p:txBody>
      </p:sp>
    </p:spTree>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lvl1pPr>
              <a:defRPr/>
            </a:lvl1pPr>
          </a:lstStyle>
          <a:p>
            <a:endParaRPr lang="ru-RU"/>
          </a:p>
        </p:txBody>
      </p:sp>
      <p:sp>
        <p:nvSpPr>
          <p:cNvPr id="8" name="Нижний колонтитул 7"/>
          <p:cNvSpPr>
            <a:spLocks noGrp="1"/>
          </p:cNvSpPr>
          <p:nvPr>
            <p:ph type="ftr" sz="quarter" idx="11"/>
          </p:nvPr>
        </p:nvSpPr>
        <p:spPr/>
        <p:txBody>
          <a:bodyPr/>
          <a:lstStyle>
            <a:lvl1pPr>
              <a:defRPr/>
            </a:lvl1pPr>
          </a:lstStyle>
          <a:p>
            <a:endParaRPr lang="ru-RU"/>
          </a:p>
        </p:txBody>
      </p:sp>
      <p:sp>
        <p:nvSpPr>
          <p:cNvPr id="9" name="Номер слайда 8"/>
          <p:cNvSpPr>
            <a:spLocks noGrp="1"/>
          </p:cNvSpPr>
          <p:nvPr>
            <p:ph type="sldNum" sz="quarter" idx="12"/>
          </p:nvPr>
        </p:nvSpPr>
        <p:spPr/>
        <p:txBody>
          <a:bodyPr/>
          <a:lstStyle>
            <a:lvl1pPr>
              <a:defRPr/>
            </a:lvl1pPr>
          </a:lstStyle>
          <a:p>
            <a:fld id="{B6020FE1-6993-43C1-9B4A-DD952896930C}" type="slidenum">
              <a:rPr lang="ru-RU"/>
              <a:pPr/>
              <a:t>‹#›</a:t>
            </a:fld>
            <a:endParaRPr lang="ru-RU"/>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7467600" cy="1143000"/>
          </a:xfrm>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5B106E36-FD25-4E2D-B0AA-010F637433A0}" type="datetimeFigureOut">
              <a:rPr lang="ru-RU" smtClean="0"/>
              <a:pPr/>
              <a:t>22.09.2016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lvl1pPr>
              <a:defRPr/>
            </a:lvl1pPr>
          </a:lstStyle>
          <a:p>
            <a:endParaRPr lang="ru-RU"/>
          </a:p>
        </p:txBody>
      </p:sp>
      <p:sp>
        <p:nvSpPr>
          <p:cNvPr id="4" name="Нижний колонтитул 3"/>
          <p:cNvSpPr>
            <a:spLocks noGrp="1"/>
          </p:cNvSpPr>
          <p:nvPr>
            <p:ph type="ftr" sz="quarter" idx="11"/>
          </p:nvPr>
        </p:nvSpPr>
        <p:spPr/>
        <p:txBody>
          <a:bodyPr/>
          <a:lstStyle>
            <a:lvl1pPr>
              <a:defRPr/>
            </a:lvl1pPr>
          </a:lstStyle>
          <a:p>
            <a:endParaRPr lang="ru-RU"/>
          </a:p>
        </p:txBody>
      </p:sp>
      <p:sp>
        <p:nvSpPr>
          <p:cNvPr id="5" name="Номер слайда 4"/>
          <p:cNvSpPr>
            <a:spLocks noGrp="1"/>
          </p:cNvSpPr>
          <p:nvPr>
            <p:ph type="sldNum" sz="quarter" idx="12"/>
          </p:nvPr>
        </p:nvSpPr>
        <p:spPr/>
        <p:txBody>
          <a:bodyPr/>
          <a:lstStyle>
            <a:lvl1pPr>
              <a:defRPr/>
            </a:lvl1pPr>
          </a:lstStyle>
          <a:p>
            <a:fld id="{9966230C-7444-42B6-B38D-FD2B2BB8665F}" type="slidenum">
              <a:rPr lang="ru-RU"/>
              <a:pPr/>
              <a:t>‹#›</a:t>
            </a:fld>
            <a:endParaRPr lang="ru-RU"/>
          </a:p>
        </p:txBody>
      </p:sp>
    </p:spTree>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a:defRPr/>
            </a:lvl1pPr>
          </a:lstStyle>
          <a:p>
            <a:endParaRPr lang="ru-RU"/>
          </a:p>
        </p:txBody>
      </p:sp>
      <p:sp>
        <p:nvSpPr>
          <p:cNvPr id="3" name="Нижний колонтитул 2"/>
          <p:cNvSpPr>
            <a:spLocks noGrp="1"/>
          </p:cNvSpPr>
          <p:nvPr>
            <p:ph type="ftr" sz="quarter" idx="11"/>
          </p:nvPr>
        </p:nvSpPr>
        <p:spPr/>
        <p:txBody>
          <a:bodyPr/>
          <a:lstStyle>
            <a:lvl1pPr>
              <a:defRPr/>
            </a:lvl1pPr>
          </a:lstStyle>
          <a:p>
            <a:endParaRPr lang="ru-RU"/>
          </a:p>
        </p:txBody>
      </p:sp>
      <p:sp>
        <p:nvSpPr>
          <p:cNvPr id="4" name="Номер слайда 3"/>
          <p:cNvSpPr>
            <a:spLocks noGrp="1"/>
          </p:cNvSpPr>
          <p:nvPr>
            <p:ph type="sldNum" sz="quarter" idx="12"/>
          </p:nvPr>
        </p:nvSpPr>
        <p:spPr/>
        <p:txBody>
          <a:bodyPr/>
          <a:lstStyle>
            <a:lvl1pPr>
              <a:defRPr/>
            </a:lvl1pPr>
          </a:lstStyle>
          <a:p>
            <a:fld id="{4DDCE5F9-2F63-47CB-BB1A-65D4575B1F2D}" type="slidenum">
              <a:rPr lang="ru-RU"/>
              <a:pPr/>
              <a:t>‹#›</a:t>
            </a:fld>
            <a:endParaRPr lang="ru-RU"/>
          </a:p>
        </p:txBody>
      </p:sp>
    </p:spTree>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endParaRPr lang="ru-RU"/>
          </a:p>
        </p:txBody>
      </p:sp>
      <p:sp>
        <p:nvSpPr>
          <p:cNvPr id="6" name="Нижний колонтитул 5"/>
          <p:cNvSpPr>
            <a:spLocks noGrp="1"/>
          </p:cNvSpPr>
          <p:nvPr>
            <p:ph type="ftr" sz="quarter" idx="11"/>
          </p:nvPr>
        </p:nvSpPr>
        <p:spPr/>
        <p:txBody>
          <a:bodyPr/>
          <a:lstStyle>
            <a:lvl1pPr>
              <a:defRPr/>
            </a:lvl1pPr>
          </a:lstStyle>
          <a:p>
            <a:endParaRPr lang="ru-RU"/>
          </a:p>
        </p:txBody>
      </p:sp>
      <p:sp>
        <p:nvSpPr>
          <p:cNvPr id="7" name="Номер слайда 6"/>
          <p:cNvSpPr>
            <a:spLocks noGrp="1"/>
          </p:cNvSpPr>
          <p:nvPr>
            <p:ph type="sldNum" sz="quarter" idx="12"/>
          </p:nvPr>
        </p:nvSpPr>
        <p:spPr/>
        <p:txBody>
          <a:bodyPr/>
          <a:lstStyle>
            <a:lvl1pPr>
              <a:defRPr/>
            </a:lvl1pPr>
          </a:lstStyle>
          <a:p>
            <a:fld id="{E876374F-A415-4EC8-ACFE-DEE2148855F9}" type="slidenum">
              <a:rPr lang="ru-RU"/>
              <a:pPr/>
              <a:t>‹#›</a:t>
            </a:fld>
            <a:endParaRPr lang="ru-RU"/>
          </a:p>
        </p:txBody>
      </p:sp>
    </p:spTree>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endParaRPr lang="ru-RU"/>
          </a:p>
        </p:txBody>
      </p:sp>
      <p:sp>
        <p:nvSpPr>
          <p:cNvPr id="6" name="Нижний колонтитул 5"/>
          <p:cNvSpPr>
            <a:spLocks noGrp="1"/>
          </p:cNvSpPr>
          <p:nvPr>
            <p:ph type="ftr" sz="quarter" idx="11"/>
          </p:nvPr>
        </p:nvSpPr>
        <p:spPr/>
        <p:txBody>
          <a:bodyPr/>
          <a:lstStyle>
            <a:lvl1pPr>
              <a:defRPr/>
            </a:lvl1pPr>
          </a:lstStyle>
          <a:p>
            <a:endParaRPr lang="ru-RU"/>
          </a:p>
        </p:txBody>
      </p:sp>
      <p:sp>
        <p:nvSpPr>
          <p:cNvPr id="7" name="Номер слайда 6"/>
          <p:cNvSpPr>
            <a:spLocks noGrp="1"/>
          </p:cNvSpPr>
          <p:nvPr>
            <p:ph type="sldNum" sz="quarter" idx="12"/>
          </p:nvPr>
        </p:nvSpPr>
        <p:spPr/>
        <p:txBody>
          <a:bodyPr/>
          <a:lstStyle>
            <a:lvl1pPr>
              <a:defRPr/>
            </a:lvl1pPr>
          </a:lstStyle>
          <a:p>
            <a:fld id="{76AA6AD6-8C7E-4333-AE22-6B1579964B26}" type="slidenum">
              <a:rPr lang="ru-RU"/>
              <a:pPr/>
              <a:t>‹#›</a:t>
            </a:fld>
            <a:endParaRPr lang="ru-RU"/>
          </a:p>
        </p:txBody>
      </p:sp>
    </p:spTree>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604BD13D-8A8E-4527-871B-FCD6C6890926}" type="slidenum">
              <a:rPr lang="ru-RU"/>
              <a:pPr/>
              <a:t>‹#›</a:t>
            </a:fld>
            <a:endParaRPr lang="ru-RU"/>
          </a:p>
        </p:txBody>
      </p:sp>
    </p:spTree>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7813"/>
            <a:ext cx="2057400" cy="5853112"/>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7813"/>
            <a:ext cx="6019800" cy="5853112"/>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0CA1221F-B182-4848-90DA-31004262EB63}" type="slidenum">
              <a:rPr lang="ru-RU"/>
              <a:pPr/>
              <a:t>‹#›</a:t>
            </a:fld>
            <a:endParaRPr lang="ru-RU"/>
          </a:p>
        </p:txBody>
      </p:sp>
    </p:spTree>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2" name="Group 2"/>
          <p:cNvGrpSpPr>
            <a:grpSpLocks/>
          </p:cNvGrpSpPr>
          <p:nvPr/>
        </p:nvGrpSpPr>
        <p:grpSpPr bwMode="auto">
          <a:xfrm>
            <a:off x="-6350" y="20638"/>
            <a:ext cx="9144000" cy="6858000"/>
            <a:chOff x="0" y="0"/>
            <a:chExt cx="5760" cy="4320"/>
          </a:xfrm>
        </p:grpSpPr>
        <p:sp>
          <p:nvSpPr>
            <p:cNvPr id="102403"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endParaRPr lang="ru-RU"/>
            </a:p>
          </p:txBody>
        </p:sp>
        <p:sp>
          <p:nvSpPr>
            <p:cNvPr id="102404"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endParaRPr lang="ru-RU"/>
            </a:p>
          </p:txBody>
        </p:sp>
      </p:grpSp>
      <p:sp>
        <p:nvSpPr>
          <p:cNvPr id="102405" name="Freeform 5"/>
          <p:cNvSpPr>
            <a:spLocks/>
          </p:cNvSpPr>
          <p:nvPr/>
        </p:nvSpPr>
        <p:spPr bwMode="hidden">
          <a:xfrm>
            <a:off x="6242050" y="6269038"/>
            <a:ext cx="28956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endParaRPr lang="ru-RU"/>
          </a:p>
        </p:txBody>
      </p:sp>
      <p:grpSp>
        <p:nvGrpSpPr>
          <p:cNvPr id="3" name="Group 6"/>
          <p:cNvGrpSpPr>
            <a:grpSpLocks/>
          </p:cNvGrpSpPr>
          <p:nvPr/>
        </p:nvGrpSpPr>
        <p:grpSpPr bwMode="auto">
          <a:xfrm>
            <a:off x="-1588" y="6034088"/>
            <a:ext cx="7845426" cy="850900"/>
            <a:chOff x="0" y="3792"/>
            <a:chExt cx="4942" cy="536"/>
          </a:xfrm>
        </p:grpSpPr>
        <p:sp>
          <p:nvSpPr>
            <p:cNvPr id="102407"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endParaRPr lang="ru-RU"/>
            </a:p>
          </p:txBody>
        </p:sp>
        <p:grpSp>
          <p:nvGrpSpPr>
            <p:cNvPr id="4" name="Group 8"/>
            <p:cNvGrpSpPr>
              <a:grpSpLocks/>
            </p:cNvGrpSpPr>
            <p:nvPr userDrawn="1"/>
          </p:nvGrpSpPr>
          <p:grpSpPr bwMode="auto">
            <a:xfrm>
              <a:off x="2486" y="3792"/>
              <a:ext cx="2456" cy="536"/>
              <a:chOff x="2486" y="3792"/>
              <a:chExt cx="2456" cy="536"/>
            </a:xfrm>
          </p:grpSpPr>
          <p:sp>
            <p:nvSpPr>
              <p:cNvPr id="102409" name="Freeform 9"/>
              <p:cNvSpPr>
                <a:spLocks/>
              </p:cNvSpPr>
              <p:nvPr userDrawn="1"/>
            </p:nvSpPr>
            <p:spPr bwMode="ltGray">
              <a:xfrm>
                <a:off x="3948" y="3799"/>
                <a:ext cx="994" cy="529"/>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592" y="527"/>
                  </a:cxn>
                  <a:cxn ang="0">
                    <a:pos x="994" y="529"/>
                  </a:cxn>
                  <a:cxn ang="0">
                    <a:pos x="828" y="473"/>
                  </a:cxn>
                  <a:cxn ang="0">
                    <a:pos x="636" y="373"/>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headEnd/>
                <a:tailEnd/>
              </a:ln>
            </p:spPr>
            <p:txBody>
              <a:bodyPr/>
              <a:lstStyle/>
              <a:p>
                <a:endParaRPr lang="ru-RU"/>
              </a:p>
            </p:txBody>
          </p:sp>
          <p:sp>
            <p:nvSpPr>
              <p:cNvPr id="102410"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endParaRPr lang="ru-RU"/>
              </a:p>
            </p:txBody>
          </p:sp>
          <p:sp>
            <p:nvSpPr>
              <p:cNvPr id="102411"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endParaRPr lang="ru-RU"/>
              </a:p>
            </p:txBody>
          </p:sp>
          <p:sp>
            <p:nvSpPr>
              <p:cNvPr id="102412"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endParaRPr lang="ru-RU"/>
              </a:p>
            </p:txBody>
          </p:sp>
          <p:sp>
            <p:nvSpPr>
              <p:cNvPr id="102413"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endParaRPr lang="ru-RU"/>
              </a:p>
            </p:txBody>
          </p:sp>
        </p:grpSp>
        <p:sp>
          <p:nvSpPr>
            <p:cNvPr id="102414"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endParaRPr lang="ru-RU"/>
            </a:p>
          </p:txBody>
        </p:sp>
      </p:grpSp>
      <p:grpSp>
        <p:nvGrpSpPr>
          <p:cNvPr id="5" name="Group 15"/>
          <p:cNvGrpSpPr>
            <a:grpSpLocks/>
          </p:cNvGrpSpPr>
          <p:nvPr/>
        </p:nvGrpSpPr>
        <p:grpSpPr bwMode="auto">
          <a:xfrm>
            <a:off x="627063" y="6021388"/>
            <a:ext cx="5684837" cy="849312"/>
            <a:chOff x="395" y="3793"/>
            <a:chExt cx="3581" cy="535"/>
          </a:xfrm>
        </p:grpSpPr>
        <p:sp>
          <p:nvSpPr>
            <p:cNvPr id="102416" name="Freeform 16"/>
            <p:cNvSpPr>
              <a:spLocks/>
            </p:cNvSpPr>
            <p:nvPr userDrawn="1"/>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endParaRPr lang="ru-RU"/>
            </a:p>
          </p:txBody>
        </p:sp>
        <p:sp>
          <p:nvSpPr>
            <p:cNvPr id="102417" name="Freeform 17"/>
            <p:cNvSpPr>
              <a:spLocks/>
            </p:cNvSpPr>
            <p:nvPr userDrawn="1"/>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endParaRPr lang="ru-RU"/>
            </a:p>
          </p:txBody>
        </p:sp>
        <p:sp>
          <p:nvSpPr>
            <p:cNvPr id="102418" name="Freeform 18"/>
            <p:cNvSpPr>
              <a:spLocks/>
            </p:cNvSpPr>
            <p:nvPr userDrawn="1"/>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endParaRPr lang="ru-RU"/>
            </a:p>
          </p:txBody>
        </p:sp>
        <p:sp>
          <p:nvSpPr>
            <p:cNvPr id="102419" name="Freeform 19"/>
            <p:cNvSpPr>
              <a:spLocks/>
            </p:cNvSpPr>
            <p:nvPr userDrawn="1"/>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endParaRPr lang="ru-RU"/>
            </a:p>
          </p:txBody>
        </p:sp>
        <p:sp>
          <p:nvSpPr>
            <p:cNvPr id="102420" name="Freeform 20"/>
            <p:cNvSpPr>
              <a:spLocks/>
            </p:cNvSpPr>
            <p:nvPr userDrawn="1"/>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endParaRPr lang="ru-RU"/>
            </a:p>
          </p:txBody>
        </p:sp>
        <p:sp>
          <p:nvSpPr>
            <p:cNvPr id="102421" name="Freeform 21"/>
            <p:cNvSpPr>
              <a:spLocks/>
            </p:cNvSpPr>
            <p:nvPr userDrawn="1"/>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endParaRPr lang="ru-RU"/>
            </a:p>
          </p:txBody>
        </p:sp>
      </p:grpSp>
      <p:sp>
        <p:nvSpPr>
          <p:cNvPr id="102422" name="Rectangle 22"/>
          <p:cNvSpPr>
            <a:spLocks noGrp="1" noChangeArrowheads="1"/>
          </p:cNvSpPr>
          <p:nvPr>
            <p:ph type="ctrTitle" sz="quarter"/>
          </p:nvPr>
        </p:nvSpPr>
        <p:spPr>
          <a:xfrm>
            <a:off x="457200" y="1447800"/>
            <a:ext cx="8229600" cy="1736725"/>
          </a:xfrm>
        </p:spPr>
        <p:txBody>
          <a:bodyPr/>
          <a:lstStyle>
            <a:lvl1pPr>
              <a:defRPr sz="5400"/>
            </a:lvl1pPr>
          </a:lstStyle>
          <a:p>
            <a:r>
              <a:rPr lang="ru-RU" smtClean="0"/>
              <a:t>Образец заголовка</a:t>
            </a:r>
            <a:endParaRPr lang="ru-RU"/>
          </a:p>
        </p:txBody>
      </p:sp>
      <p:sp>
        <p:nvSpPr>
          <p:cNvPr id="102423" name="Rectangle 23"/>
          <p:cNvSpPr>
            <a:spLocks noGrp="1" noChangeArrowheads="1"/>
          </p:cNvSpPr>
          <p:nvPr>
            <p:ph type="subTitle" sz="quarter" idx="1"/>
          </p:nvPr>
        </p:nvSpPr>
        <p:spPr>
          <a:xfrm>
            <a:off x="1371600" y="3429000"/>
            <a:ext cx="6400800" cy="1752600"/>
          </a:xfrm>
        </p:spPr>
        <p:txBody>
          <a:bodyPr/>
          <a:lstStyle>
            <a:lvl1pPr marL="0" indent="0" algn="ctr">
              <a:buFontTx/>
              <a:buNone/>
              <a:defRPr>
                <a:effectLst>
                  <a:outerShdw blurRad="38100" dist="38100" dir="2700000" algn="tl">
                    <a:srgbClr val="000000"/>
                  </a:outerShdw>
                </a:effectLst>
              </a:defRPr>
            </a:lvl1pPr>
          </a:lstStyle>
          <a:p>
            <a:r>
              <a:rPr lang="ru-RU" smtClean="0"/>
              <a:t>Образец подзаголовка</a:t>
            </a:r>
            <a:endParaRPr lang="ru-RU"/>
          </a:p>
        </p:txBody>
      </p:sp>
      <p:sp>
        <p:nvSpPr>
          <p:cNvPr id="102424" name="Rectangle 24"/>
          <p:cNvSpPr>
            <a:spLocks noGrp="1" noChangeArrowheads="1"/>
          </p:cNvSpPr>
          <p:nvPr>
            <p:ph type="dt" sz="quarter" idx="2"/>
          </p:nvPr>
        </p:nvSpPr>
        <p:spPr/>
        <p:txBody>
          <a:bodyPr/>
          <a:lstStyle>
            <a:lvl1pPr>
              <a:defRPr/>
            </a:lvl1pPr>
          </a:lstStyle>
          <a:p>
            <a:endParaRPr lang="ru-RU"/>
          </a:p>
        </p:txBody>
      </p:sp>
      <p:sp>
        <p:nvSpPr>
          <p:cNvPr id="102425" name="Rectangle 25"/>
          <p:cNvSpPr>
            <a:spLocks noGrp="1" noChangeArrowheads="1"/>
          </p:cNvSpPr>
          <p:nvPr>
            <p:ph type="sldNum" sz="quarter" idx="4"/>
          </p:nvPr>
        </p:nvSpPr>
        <p:spPr/>
        <p:txBody>
          <a:bodyPr/>
          <a:lstStyle>
            <a:lvl1pPr>
              <a:defRPr/>
            </a:lvl1pPr>
          </a:lstStyle>
          <a:p>
            <a:fld id="{2C6B064D-64FE-45CE-92DD-BA71984C3AB2}" type="slidenum">
              <a:rPr lang="ru-RU"/>
              <a:pPr/>
              <a:t>‹#›</a:t>
            </a:fld>
            <a:endParaRPr lang="ru-RU"/>
          </a:p>
        </p:txBody>
      </p:sp>
      <p:sp>
        <p:nvSpPr>
          <p:cNvPr id="102426" name="Rectangle 26"/>
          <p:cNvSpPr>
            <a:spLocks noGrp="1" noChangeArrowheads="1"/>
          </p:cNvSpPr>
          <p:nvPr>
            <p:ph type="ftr" sz="quarter" idx="3"/>
          </p:nvPr>
        </p:nvSpPr>
        <p:spPr/>
        <p:txBody>
          <a:bodyPr/>
          <a:lstStyle>
            <a:lvl1pPr>
              <a:defRPr/>
            </a:lvl1pPr>
          </a:lstStyle>
          <a:p>
            <a:endParaRPr lang="ru-RU"/>
          </a:p>
        </p:txBody>
      </p:sp>
    </p:spTree>
  </p:cSld>
  <p:clrMapOvr>
    <a:masterClrMapping/>
  </p:clrMapOvr>
  <p:timing>
    <p:tnLst>
      <p:par>
        <p:cTn id="1" dur="indefinite" restart="never" nodeType="tmRoot"/>
      </p:par>
    </p:tnLst>
  </p:timing>
</p:sldLayout>
</file>

<file path=ppt/slideLayouts/slideLayout157.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3412AA9D-A9FC-43D6-9730-3D6158A4A447}" type="slidenum">
              <a:rPr lang="ru-RU"/>
              <a:pPr/>
              <a:t>‹#›</a:t>
            </a:fld>
            <a:endParaRPr lang="ru-RU"/>
          </a:p>
        </p:txBody>
      </p:sp>
    </p:spTree>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0E0B311A-13B1-4218-878C-2A47E55FF140}" type="slidenum">
              <a:rPr lang="ru-RU"/>
              <a:pPr/>
              <a:t>‹#›</a:t>
            </a:fld>
            <a:endParaRPr lang="ru-RU"/>
          </a:p>
        </p:txBody>
      </p:sp>
    </p:spTree>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lvl1pPr>
              <a:defRPr/>
            </a:lvl1pPr>
          </a:lstStyle>
          <a:p>
            <a:endParaRPr lang="ru-RU"/>
          </a:p>
        </p:txBody>
      </p:sp>
      <p:sp>
        <p:nvSpPr>
          <p:cNvPr id="6" name="Нижний колонтитул 5"/>
          <p:cNvSpPr>
            <a:spLocks noGrp="1"/>
          </p:cNvSpPr>
          <p:nvPr>
            <p:ph type="ftr" sz="quarter" idx="11"/>
          </p:nvPr>
        </p:nvSpPr>
        <p:spPr/>
        <p:txBody>
          <a:bodyPr/>
          <a:lstStyle>
            <a:lvl1pPr>
              <a:defRPr/>
            </a:lvl1pPr>
          </a:lstStyle>
          <a:p>
            <a:endParaRPr lang="ru-RU"/>
          </a:p>
        </p:txBody>
      </p:sp>
      <p:sp>
        <p:nvSpPr>
          <p:cNvPr id="7" name="Номер слайда 6"/>
          <p:cNvSpPr>
            <a:spLocks noGrp="1"/>
          </p:cNvSpPr>
          <p:nvPr>
            <p:ph type="sldNum" sz="quarter" idx="12"/>
          </p:nvPr>
        </p:nvSpPr>
        <p:spPr/>
        <p:txBody>
          <a:bodyPr/>
          <a:lstStyle>
            <a:lvl1pPr>
              <a:defRPr/>
            </a:lvl1pPr>
          </a:lstStyle>
          <a:p>
            <a:fld id="{A8141C6D-102A-4562-B7CE-8F684D97C60B}" type="slidenum">
              <a:rPr lang="ru-RU"/>
              <a:pPr/>
              <a:t>‹#›</a:t>
            </a:fld>
            <a:endParaRPr lang="ru-RU"/>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29600" cy="1143000"/>
          </a:xfrm>
        </p:spPr>
        <p:txBody>
          <a:bodyPr anchor="ctr"/>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5486400"/>
            <a:ext cx="4040188"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5486400"/>
            <a:ext cx="4041775"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5B106E36-FD25-4E2D-B0AA-010F637433A0}" type="datetimeFigureOut">
              <a:rPr lang="ru-RU" smtClean="0"/>
              <a:pPr/>
              <a:t>22.09.2016</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lvl1pPr>
              <a:defRPr/>
            </a:lvl1pPr>
          </a:lstStyle>
          <a:p>
            <a:endParaRPr lang="ru-RU"/>
          </a:p>
        </p:txBody>
      </p:sp>
      <p:sp>
        <p:nvSpPr>
          <p:cNvPr id="8" name="Нижний колонтитул 7"/>
          <p:cNvSpPr>
            <a:spLocks noGrp="1"/>
          </p:cNvSpPr>
          <p:nvPr>
            <p:ph type="ftr" sz="quarter" idx="11"/>
          </p:nvPr>
        </p:nvSpPr>
        <p:spPr/>
        <p:txBody>
          <a:bodyPr/>
          <a:lstStyle>
            <a:lvl1pPr>
              <a:defRPr/>
            </a:lvl1pPr>
          </a:lstStyle>
          <a:p>
            <a:endParaRPr lang="ru-RU"/>
          </a:p>
        </p:txBody>
      </p:sp>
      <p:sp>
        <p:nvSpPr>
          <p:cNvPr id="9" name="Номер слайда 8"/>
          <p:cNvSpPr>
            <a:spLocks noGrp="1"/>
          </p:cNvSpPr>
          <p:nvPr>
            <p:ph type="sldNum" sz="quarter" idx="12"/>
          </p:nvPr>
        </p:nvSpPr>
        <p:spPr/>
        <p:txBody>
          <a:bodyPr/>
          <a:lstStyle>
            <a:lvl1pPr>
              <a:defRPr/>
            </a:lvl1pPr>
          </a:lstStyle>
          <a:p>
            <a:fld id="{DCCFCC6C-9E37-4611-B195-166193BE008A}" type="slidenum">
              <a:rPr lang="ru-RU"/>
              <a:pPr/>
              <a:t>‹#›</a:t>
            </a:fld>
            <a:endParaRPr lang="ru-RU"/>
          </a:p>
        </p:txBody>
      </p:sp>
    </p:spTree>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lvl1pPr>
              <a:defRPr/>
            </a:lvl1pPr>
          </a:lstStyle>
          <a:p>
            <a:endParaRPr lang="ru-RU"/>
          </a:p>
        </p:txBody>
      </p:sp>
      <p:sp>
        <p:nvSpPr>
          <p:cNvPr id="4" name="Нижний колонтитул 3"/>
          <p:cNvSpPr>
            <a:spLocks noGrp="1"/>
          </p:cNvSpPr>
          <p:nvPr>
            <p:ph type="ftr" sz="quarter" idx="11"/>
          </p:nvPr>
        </p:nvSpPr>
        <p:spPr/>
        <p:txBody>
          <a:bodyPr/>
          <a:lstStyle>
            <a:lvl1pPr>
              <a:defRPr/>
            </a:lvl1pPr>
          </a:lstStyle>
          <a:p>
            <a:endParaRPr lang="ru-RU"/>
          </a:p>
        </p:txBody>
      </p:sp>
      <p:sp>
        <p:nvSpPr>
          <p:cNvPr id="5" name="Номер слайда 4"/>
          <p:cNvSpPr>
            <a:spLocks noGrp="1"/>
          </p:cNvSpPr>
          <p:nvPr>
            <p:ph type="sldNum" sz="quarter" idx="12"/>
          </p:nvPr>
        </p:nvSpPr>
        <p:spPr/>
        <p:txBody>
          <a:bodyPr/>
          <a:lstStyle>
            <a:lvl1pPr>
              <a:defRPr/>
            </a:lvl1pPr>
          </a:lstStyle>
          <a:p>
            <a:fld id="{F756E810-2089-4480-87FD-5696C641BEFD}" type="slidenum">
              <a:rPr lang="ru-RU"/>
              <a:pPr/>
              <a:t>‹#›</a:t>
            </a:fld>
            <a:endParaRPr lang="ru-RU"/>
          </a:p>
        </p:txBody>
      </p:sp>
    </p:spTree>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a:defRPr/>
            </a:lvl1pPr>
          </a:lstStyle>
          <a:p>
            <a:endParaRPr lang="ru-RU"/>
          </a:p>
        </p:txBody>
      </p:sp>
      <p:sp>
        <p:nvSpPr>
          <p:cNvPr id="3" name="Нижний колонтитул 2"/>
          <p:cNvSpPr>
            <a:spLocks noGrp="1"/>
          </p:cNvSpPr>
          <p:nvPr>
            <p:ph type="ftr" sz="quarter" idx="11"/>
          </p:nvPr>
        </p:nvSpPr>
        <p:spPr/>
        <p:txBody>
          <a:bodyPr/>
          <a:lstStyle>
            <a:lvl1pPr>
              <a:defRPr/>
            </a:lvl1pPr>
          </a:lstStyle>
          <a:p>
            <a:endParaRPr lang="ru-RU"/>
          </a:p>
        </p:txBody>
      </p:sp>
      <p:sp>
        <p:nvSpPr>
          <p:cNvPr id="4" name="Номер слайда 3"/>
          <p:cNvSpPr>
            <a:spLocks noGrp="1"/>
          </p:cNvSpPr>
          <p:nvPr>
            <p:ph type="sldNum" sz="quarter" idx="12"/>
          </p:nvPr>
        </p:nvSpPr>
        <p:spPr/>
        <p:txBody>
          <a:bodyPr/>
          <a:lstStyle>
            <a:lvl1pPr>
              <a:defRPr/>
            </a:lvl1pPr>
          </a:lstStyle>
          <a:p>
            <a:fld id="{F8CF15A1-3A23-4CD5-81D2-AB3E7CF88FAA}" type="slidenum">
              <a:rPr lang="ru-RU"/>
              <a:pPr/>
              <a:t>‹#›</a:t>
            </a:fld>
            <a:endParaRPr lang="ru-RU"/>
          </a:p>
        </p:txBody>
      </p:sp>
    </p:spTree>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endParaRPr lang="ru-RU"/>
          </a:p>
        </p:txBody>
      </p:sp>
      <p:sp>
        <p:nvSpPr>
          <p:cNvPr id="6" name="Нижний колонтитул 5"/>
          <p:cNvSpPr>
            <a:spLocks noGrp="1"/>
          </p:cNvSpPr>
          <p:nvPr>
            <p:ph type="ftr" sz="quarter" idx="11"/>
          </p:nvPr>
        </p:nvSpPr>
        <p:spPr/>
        <p:txBody>
          <a:bodyPr/>
          <a:lstStyle>
            <a:lvl1pPr>
              <a:defRPr/>
            </a:lvl1pPr>
          </a:lstStyle>
          <a:p>
            <a:endParaRPr lang="ru-RU"/>
          </a:p>
        </p:txBody>
      </p:sp>
      <p:sp>
        <p:nvSpPr>
          <p:cNvPr id="7" name="Номер слайда 6"/>
          <p:cNvSpPr>
            <a:spLocks noGrp="1"/>
          </p:cNvSpPr>
          <p:nvPr>
            <p:ph type="sldNum" sz="quarter" idx="12"/>
          </p:nvPr>
        </p:nvSpPr>
        <p:spPr/>
        <p:txBody>
          <a:bodyPr/>
          <a:lstStyle>
            <a:lvl1pPr>
              <a:defRPr/>
            </a:lvl1pPr>
          </a:lstStyle>
          <a:p>
            <a:fld id="{CE36FCC1-D9D8-4DAD-8462-D0CB265B6F97}" type="slidenum">
              <a:rPr lang="ru-RU"/>
              <a:pPr/>
              <a:t>‹#›</a:t>
            </a:fld>
            <a:endParaRPr lang="ru-RU"/>
          </a:p>
        </p:txBody>
      </p:sp>
    </p:spTree>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endParaRPr lang="ru-RU"/>
          </a:p>
        </p:txBody>
      </p:sp>
      <p:sp>
        <p:nvSpPr>
          <p:cNvPr id="6" name="Нижний колонтитул 5"/>
          <p:cNvSpPr>
            <a:spLocks noGrp="1"/>
          </p:cNvSpPr>
          <p:nvPr>
            <p:ph type="ftr" sz="quarter" idx="11"/>
          </p:nvPr>
        </p:nvSpPr>
        <p:spPr/>
        <p:txBody>
          <a:bodyPr/>
          <a:lstStyle>
            <a:lvl1pPr>
              <a:defRPr/>
            </a:lvl1pPr>
          </a:lstStyle>
          <a:p>
            <a:endParaRPr lang="ru-RU"/>
          </a:p>
        </p:txBody>
      </p:sp>
      <p:sp>
        <p:nvSpPr>
          <p:cNvPr id="7" name="Номер слайда 6"/>
          <p:cNvSpPr>
            <a:spLocks noGrp="1"/>
          </p:cNvSpPr>
          <p:nvPr>
            <p:ph type="sldNum" sz="quarter" idx="12"/>
          </p:nvPr>
        </p:nvSpPr>
        <p:spPr/>
        <p:txBody>
          <a:bodyPr/>
          <a:lstStyle>
            <a:lvl1pPr>
              <a:defRPr/>
            </a:lvl1pPr>
          </a:lstStyle>
          <a:p>
            <a:fld id="{810D9665-C8E1-476A-8FF0-70A246EBAE82}" type="slidenum">
              <a:rPr lang="ru-RU"/>
              <a:pPr/>
              <a:t>‹#›</a:t>
            </a:fld>
            <a:endParaRPr lang="ru-RU"/>
          </a:p>
        </p:txBody>
      </p:sp>
    </p:spTree>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1954849D-70BE-4C3E-8677-16F07AF49359}" type="slidenum">
              <a:rPr lang="ru-RU"/>
              <a:pPr/>
              <a:t>‹#›</a:t>
            </a:fld>
            <a:endParaRPr lang="ru-RU"/>
          </a:p>
        </p:txBody>
      </p:sp>
    </p:spTree>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28600"/>
            <a:ext cx="2057400" cy="5867400"/>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28600"/>
            <a:ext cx="6019800" cy="586740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E7677FA1-5FBD-4FFC-BC37-5417A3F4E0B9}" type="slidenum">
              <a:rPr lang="ru-RU"/>
              <a:pPr/>
              <a:t>‹#›</a:t>
            </a:fld>
            <a:endParaRPr lang="ru-RU"/>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320"/>
            <a:ext cx="7470648" cy="1143000"/>
          </a:xfrm>
        </p:spPr>
        <p:txBody>
          <a:bodyPr anchor="ctr"/>
          <a:lstStyle>
            <a:lvl1pPr algn="l">
              <a:defRPr sz="4600"/>
            </a:lvl1pPr>
          </a:lstStyle>
          <a:p>
            <a:r>
              <a:rPr kumimoji="0" lang="ru-RU" smtClean="0"/>
              <a:t>Образец заголовка</a:t>
            </a:r>
            <a:endParaRPr kumimoji="0" lang="en-US"/>
          </a:p>
        </p:txBody>
      </p:sp>
      <p:sp>
        <p:nvSpPr>
          <p:cNvPr id="7" name="Дата 6"/>
          <p:cNvSpPr>
            <a:spLocks noGrp="1"/>
          </p:cNvSpPr>
          <p:nvPr>
            <p:ph type="dt" sz="half" idx="10"/>
          </p:nvPr>
        </p:nvSpPr>
        <p:spPr/>
        <p:txBody>
          <a:bodyPr/>
          <a:lstStyle/>
          <a:p>
            <a:fld id="{5B106E36-FD25-4E2D-B0AA-010F637433A0}" type="datetimeFigureOut">
              <a:rPr lang="ru-RU" smtClean="0"/>
              <a:pPr/>
              <a:t>22.09.2016</a:t>
            </a:fld>
            <a:endParaRPr lang="ru-RU"/>
          </a:p>
        </p:txBody>
      </p:sp>
      <p:sp>
        <p:nvSpPr>
          <p:cNvPr id="8" name="Номер слайда 7"/>
          <p:cNvSpPr>
            <a:spLocks noGrp="1"/>
          </p:cNvSpPr>
          <p:nvPr>
            <p:ph type="sldNum" sz="quarter" idx="11"/>
          </p:nvPr>
        </p:nvSpPr>
        <p:spPr/>
        <p:txBody>
          <a:bodyPr/>
          <a:lstStyle/>
          <a:p>
            <a:fld id="{725C68B6-61C2-468F-89AB-4B9F7531AA68}" type="slidenum">
              <a:rPr lang="ru-RU" smtClean="0"/>
              <a:pPr/>
              <a:t>‹#›</a:t>
            </a:fld>
            <a:endParaRPr lang="ru-RU"/>
          </a:p>
        </p:txBody>
      </p:sp>
      <p:sp>
        <p:nvSpPr>
          <p:cNvPr id="9" name="Нижний колонтитул 8"/>
          <p:cNvSpPr>
            <a:spLocks noGrp="1"/>
          </p:cNvSpPr>
          <p:nvPr>
            <p:ph type="ftr" sz="quarter" idx="12"/>
          </p:nvPr>
        </p:nvSpPr>
        <p:spPr/>
        <p:txBody>
          <a:bodyPr/>
          <a:lstStyle/>
          <a:p>
            <a:endParaRPr lang="ru-RU"/>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22.09.2016</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5B106E36-FD25-4E2D-B0AA-010F637433A0}" type="datetimeFigureOut">
              <a:rPr lang="ru-RU" smtClean="0"/>
              <a:pPr/>
              <a:t>22.09.2016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a:xfrm>
            <a:off x="8156448" y="6422064"/>
            <a:ext cx="762000" cy="365125"/>
          </a:xfrm>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22.09.2016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lstStyle>
            <a:lvl1pPr marL="0" indent="0">
              <a:buNone/>
              <a:defRPr sz="3200"/>
            </a:lvl1pPr>
          </a:lstStyle>
          <a:p>
            <a:r>
              <a:rPr kumimoji="0" lang="ru-RU" smtClean="0"/>
              <a:t>Вставка рисунка</a:t>
            </a:r>
            <a:endParaRPr kumimoji="0" lang="en-US" dirty="0"/>
          </a:p>
        </p:txBody>
      </p:sp>
      <p:sp>
        <p:nvSpPr>
          <p:cNvPr id="4" name="Текст 3"/>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a:xfrm>
            <a:off x="457200" y="6422064"/>
            <a:ext cx="2133600" cy="365125"/>
          </a:xfrm>
        </p:spPr>
        <p:txBody>
          <a:bodyPr/>
          <a:lstStyle/>
          <a:p>
            <a:fld id="{5B106E36-FD25-4E2D-B0AA-010F637433A0}" type="datetimeFigureOut">
              <a:rPr lang="ru-RU" smtClean="0"/>
              <a:pPr/>
              <a:t>22.09.2016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22.09.2016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22.09.2016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0" name="Прямоугольный треугольник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Заголовок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ru-RU" smtClean="0"/>
              <a:t>Образец заголовка</a:t>
            </a:r>
            <a:endParaRPr kumimoji="0" lang="en-US"/>
          </a:p>
        </p:txBody>
      </p:sp>
      <p:sp>
        <p:nvSpPr>
          <p:cNvPr id="17" name="Подзаголовок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grpSp>
        <p:nvGrpSpPr>
          <p:cNvPr id="2" name="Группа 1"/>
          <p:cNvGrpSpPr/>
          <p:nvPr/>
        </p:nvGrpSpPr>
        <p:grpSpPr>
          <a:xfrm>
            <a:off x="-3765" y="4953000"/>
            <a:ext cx="9147765" cy="1912088"/>
            <a:chOff x="-3765" y="4832896"/>
            <a:chExt cx="9147765" cy="2032192"/>
          </a:xfrm>
        </p:grpSpPr>
        <p:sp>
          <p:nvSpPr>
            <p:cNvPr id="7" name="Полилиния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Полилиния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Полилиния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Прямая соединительная линия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Дата 29"/>
          <p:cNvSpPr>
            <a:spLocks noGrp="1"/>
          </p:cNvSpPr>
          <p:nvPr>
            <p:ph type="dt" sz="half" idx="10"/>
          </p:nvPr>
        </p:nvSpPr>
        <p:spPr/>
        <p:txBody>
          <a:bodyPr/>
          <a:lstStyle>
            <a:lvl1pPr>
              <a:defRPr>
                <a:solidFill>
                  <a:srgbClr val="FFFFFF"/>
                </a:solidFill>
              </a:defRPr>
            </a:lvl1pPr>
            <a:extLst/>
          </a:lstStyle>
          <a:p>
            <a:fld id="{5B106E36-FD25-4E2D-B0AA-010F637433A0}" type="datetimeFigureOut">
              <a:rPr lang="ru-RU" smtClean="0"/>
              <a:pPr/>
              <a:t>22.09.2016</a:t>
            </a:fld>
            <a:endParaRPr lang="ru-RU"/>
          </a:p>
        </p:txBody>
      </p:sp>
      <p:sp>
        <p:nvSpPr>
          <p:cNvPr id="19" name="Нижний колонтитул 18"/>
          <p:cNvSpPr>
            <a:spLocks noGrp="1"/>
          </p:cNvSpPr>
          <p:nvPr>
            <p:ph type="ftr" sz="quarter" idx="11"/>
          </p:nvPr>
        </p:nvSpPr>
        <p:spPr/>
        <p:txBody>
          <a:bodyPr/>
          <a:lstStyle>
            <a:lvl1pPr>
              <a:defRPr>
                <a:solidFill>
                  <a:schemeClr val="accent1">
                    <a:tint val="20000"/>
                  </a:schemeClr>
                </a:solidFill>
              </a:defRPr>
            </a:lvl1pPr>
            <a:extLst/>
          </a:lstStyle>
          <a:p>
            <a:endParaRPr lang="ru-RU"/>
          </a:p>
        </p:txBody>
      </p:sp>
      <p:sp>
        <p:nvSpPr>
          <p:cNvPr id="27" name="Номер слайда 26"/>
          <p:cNvSpPr>
            <a:spLocks noGrp="1"/>
          </p:cNvSpPr>
          <p:nvPr>
            <p:ph type="sldNum" sz="quarter" idx="12"/>
          </p:nvPr>
        </p:nvSpPr>
        <p:spPr/>
        <p:txBody>
          <a:bodyPr/>
          <a:lstStyle>
            <a:lvl1pPr>
              <a:defRPr>
                <a:solidFill>
                  <a:srgbClr val="FFFFFF"/>
                </a:solidFill>
              </a:defRPr>
            </a:lvl1pPr>
            <a:extLst/>
          </a:lstStyle>
          <a:p>
            <a:fld id="{725C68B6-61C2-468F-89AB-4B9F7531AA68}" type="slidenum">
              <a:rPr lang="ru-RU" smtClean="0"/>
              <a:pPr/>
              <a:t>‹#›</a:t>
            </a:fld>
            <a:endParaRPr lang="ru-RU"/>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5B106E36-FD25-4E2D-B0AA-010F637433A0}" type="datetimeFigureOut">
              <a:rPr lang="ru-RU" smtClean="0"/>
              <a:pPr/>
              <a:t>22.09.2016</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725C68B6-61C2-468F-89AB-4B9F7531AA68}" type="slidenum">
              <a:rPr lang="ru-RU" smtClean="0"/>
              <a:pPr/>
              <a:t>‹#›</a:t>
            </a:fld>
            <a:endParaRPr lang="ru-RU"/>
          </a:p>
        </p:txBody>
      </p:sp>
      <p:sp>
        <p:nvSpPr>
          <p:cNvPr id="7" name="Заголовок 6"/>
          <p:cNvSpPr>
            <a:spLocks noGrp="1"/>
          </p:cNvSpPr>
          <p:nvPr>
            <p:ph type="title"/>
          </p:nvPr>
        </p:nvSpPr>
        <p:spPr/>
        <p:txBody>
          <a:bodyPr rtlCol="0"/>
          <a:lstStyle>
            <a:extLst/>
          </a:lstStyle>
          <a:p>
            <a:r>
              <a:rPr kumimoji="0" lang="ru-RU" smtClean="0"/>
              <a:t>Образец заголовка</a:t>
            </a:r>
            <a:endParaRPr kumimoji="0"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2">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extLst/>
          </a:lstStyle>
          <a:p>
            <a:fld id="{5B106E36-FD25-4E2D-B0AA-010F637433A0}" type="datetimeFigureOut">
              <a:rPr lang="ru-RU" smtClean="0"/>
              <a:pPr/>
              <a:t>22.09.2016</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725C68B6-61C2-468F-89AB-4B9F7531AA68}" type="slidenum">
              <a:rPr lang="ru-RU" smtClean="0"/>
              <a:pPr/>
              <a:t>‹#›</a:t>
            </a:fld>
            <a:endParaRPr lang="ru-RU"/>
          </a:p>
        </p:txBody>
      </p:sp>
      <p:sp>
        <p:nvSpPr>
          <p:cNvPr id="7" name="Нашивка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Нашивка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Два объекта">
    <p:bg>
      <p:bgRef idx="1002">
        <a:schemeClr val="bg1"/>
      </p:bgRef>
    </p:bg>
    <p:spTree>
      <p:nvGrpSpPr>
        <p:cNvPr id="1" name=""/>
        <p:cNvGrpSpPr/>
        <p:nvPr/>
      </p:nvGrpSpPr>
      <p:grpSpPr>
        <a:xfrm>
          <a:off x="0" y="0"/>
          <a:ext cx="0" cy="0"/>
          <a:chOff x="0" y="0"/>
          <a:chExt cx="0" cy="0"/>
        </a:xfrm>
      </p:grpSpPr>
      <p:sp>
        <p:nvSpPr>
          <p:cNvPr id="3" name="Содержимое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5B106E36-FD25-4E2D-B0AA-010F637433A0}" type="datetimeFigureOut">
              <a:rPr lang="ru-RU" smtClean="0"/>
              <a:pPr/>
              <a:t>22.09.2016</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725C68B6-61C2-468F-89AB-4B9F7531AA68}" type="slidenum">
              <a:rPr lang="ru-RU" smtClean="0"/>
              <a:pPr/>
              <a:t>‹#›</a:t>
            </a:fld>
            <a:endParaRPr lang="ru-RU"/>
          </a:p>
        </p:txBody>
      </p:sp>
      <p:sp>
        <p:nvSpPr>
          <p:cNvPr id="8" name="Заголовок 7"/>
          <p:cNvSpPr>
            <a:spLocks noGrp="1"/>
          </p:cNvSpPr>
          <p:nvPr>
            <p:ph type="title"/>
          </p:nvPr>
        </p:nvSpPr>
        <p:spPr/>
        <p:txBody>
          <a:bodyPr rtlCol="0"/>
          <a:lstStyle>
            <a:extLst/>
          </a:lstStyle>
          <a:p>
            <a:r>
              <a:rPr kumimoji="0" lang="ru-RU" smtClean="0"/>
              <a:t>Образец заголовка</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bg>
      <p:bgRef idx="1003">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29600" cy="1143000"/>
          </a:xfrm>
        </p:spPr>
        <p:txBody>
          <a:bodyPr anchor="ctr"/>
          <a:lstStyle>
            <a:lvl1pPr>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fld id="{5B106E36-FD25-4E2D-B0AA-010F637433A0}" type="datetimeFigureOut">
              <a:rPr lang="ru-RU" smtClean="0"/>
              <a:pPr/>
              <a:t>22.09.2016</a:t>
            </a:fld>
            <a:endParaRPr lang="ru-RU"/>
          </a:p>
        </p:txBody>
      </p:sp>
      <p:sp>
        <p:nvSpPr>
          <p:cNvPr id="8" name="Нижний колонтитул 7"/>
          <p:cNvSpPr>
            <a:spLocks noGrp="1"/>
          </p:cNvSpPr>
          <p:nvPr>
            <p:ph type="ftr" sz="quarter" idx="11"/>
          </p:nvPr>
        </p:nvSpPr>
        <p:spPr/>
        <p:txBody>
          <a:bodyPr/>
          <a:lstStyle>
            <a:extLst/>
          </a:lstStyle>
          <a:p>
            <a:endParaRPr lang="ru-RU"/>
          </a:p>
        </p:txBody>
      </p:sp>
      <p:sp>
        <p:nvSpPr>
          <p:cNvPr id="9" name="Номер слайда 8"/>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bg>
      <p:bgRef idx="1002">
        <a:schemeClr val="bg1"/>
      </p:bgRef>
    </p:bg>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extLst/>
          </a:lstStyle>
          <a:p>
            <a:fld id="{5B106E36-FD25-4E2D-B0AA-010F637433A0}" type="datetimeFigureOut">
              <a:rPr lang="ru-RU" smtClean="0"/>
              <a:pPr/>
              <a:t>22.09.2016</a:t>
            </a:fld>
            <a:endParaRPr lang="ru-RU"/>
          </a:p>
        </p:txBody>
      </p:sp>
      <p:sp>
        <p:nvSpPr>
          <p:cNvPr id="4" name="Нижний колонтитул 3"/>
          <p:cNvSpPr>
            <a:spLocks noGrp="1"/>
          </p:cNvSpPr>
          <p:nvPr>
            <p:ph type="ftr" sz="quarter" idx="11"/>
          </p:nvPr>
        </p:nvSpPr>
        <p:spPr/>
        <p:txBody>
          <a:bodyPr/>
          <a:lstStyle>
            <a:extLst/>
          </a:lstStyle>
          <a:p>
            <a:endParaRPr lang="ru-RU"/>
          </a:p>
        </p:txBody>
      </p:sp>
      <p:sp>
        <p:nvSpPr>
          <p:cNvPr id="5" name="Номер слайда 4"/>
          <p:cNvSpPr>
            <a:spLocks noGrp="1"/>
          </p:cNvSpPr>
          <p:nvPr>
            <p:ph type="sldNum" sz="quarter" idx="12"/>
          </p:nvPr>
        </p:nvSpPr>
        <p:spPr/>
        <p:txBody>
          <a:bodyPr/>
          <a:lstStyle>
            <a:extLst/>
          </a:lstStyle>
          <a:p>
            <a:fld id="{725C68B6-61C2-468F-89AB-4B9F7531AA68}" type="slidenum">
              <a:rPr lang="ru-RU" smtClean="0"/>
              <a:pPr/>
              <a:t>‹#›</a:t>
            </a:fld>
            <a:endParaRPr lang="ru-RU"/>
          </a:p>
        </p:txBody>
      </p:sp>
      <p:sp>
        <p:nvSpPr>
          <p:cNvPr id="6" name="Заголовок 5"/>
          <p:cNvSpPr>
            <a:spLocks noGrp="1"/>
          </p:cNvSpPr>
          <p:nvPr>
            <p:ph type="title"/>
          </p:nvPr>
        </p:nvSpPr>
        <p:spPr/>
        <p:txBody>
          <a:bodyPr rtlCol="0"/>
          <a:lstStyle>
            <a:extLst/>
          </a:lstStyle>
          <a:p>
            <a:r>
              <a:rPr kumimoji="0" lang="ru-RU" smtClean="0"/>
              <a:t>Образец заголовка</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extLst/>
          </a:lstStyle>
          <a:p>
            <a:fld id="{5B106E36-FD25-4E2D-B0AA-010F637433A0}" type="datetimeFigureOut">
              <a:rPr lang="ru-RU" smtClean="0"/>
              <a:pPr/>
              <a:t>22.09.2016</a:t>
            </a:fld>
            <a:endParaRPr lang="ru-RU"/>
          </a:p>
        </p:txBody>
      </p:sp>
      <p:sp>
        <p:nvSpPr>
          <p:cNvPr id="3" name="Нижний колонтитул 2"/>
          <p:cNvSpPr>
            <a:spLocks noGrp="1"/>
          </p:cNvSpPr>
          <p:nvPr>
            <p:ph type="ftr" sz="quarter" idx="11"/>
          </p:nvPr>
        </p:nvSpPr>
        <p:spPr/>
        <p:txBody>
          <a:bodyPr/>
          <a:lstStyle>
            <a:extLst/>
          </a:lstStyle>
          <a:p>
            <a:endParaRPr lang="ru-RU"/>
          </a:p>
        </p:txBody>
      </p:sp>
      <p:sp>
        <p:nvSpPr>
          <p:cNvPr id="4" name="Номер слайда 3"/>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22.09.2016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bg>
      <p:bgRef idx="1003">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a:xfrm>
            <a:off x="6727032" y="6407944"/>
            <a:ext cx="1920240" cy="365760"/>
          </a:xfrm>
        </p:spPr>
        <p:txBody>
          <a:bodyPr/>
          <a:lstStyle>
            <a:extLst/>
          </a:lstStyle>
          <a:p>
            <a:fld id="{5B106E36-FD25-4E2D-B0AA-010F637433A0}" type="datetimeFigureOut">
              <a:rPr lang="ru-RU" smtClean="0"/>
              <a:pPr/>
              <a:t>22.09.2016</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bg>
      <p:bgRef idx="1002">
        <a:schemeClr val="bg1"/>
      </p:bgRef>
    </p:bg>
    <p:spTree>
      <p:nvGrpSpPr>
        <p:cNvPr id="1" name=""/>
        <p:cNvGrpSpPr/>
        <p:nvPr/>
      </p:nvGrpSpPr>
      <p:grpSpPr>
        <a:xfrm>
          <a:off x="0" y="0"/>
          <a:ext cx="0" cy="0"/>
          <a:chOff x="0" y="0"/>
          <a:chExt cx="0" cy="0"/>
        </a:xfrm>
      </p:grpSpPr>
      <p:sp>
        <p:nvSpPr>
          <p:cNvPr id="4" name="Текст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ru-RU" smtClean="0"/>
              <a:t>Образец текста</a:t>
            </a:r>
          </a:p>
        </p:txBody>
      </p:sp>
      <p:sp>
        <p:nvSpPr>
          <p:cNvPr id="3" name="Рисунок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ru-RU" smtClean="0"/>
              <a:t>Вставка рисунка</a:t>
            </a:r>
            <a:endParaRPr kumimoji="0" lang="en-US" dirty="0"/>
          </a:p>
        </p:txBody>
      </p:sp>
      <p:sp>
        <p:nvSpPr>
          <p:cNvPr id="5" name="Дата 4"/>
          <p:cNvSpPr>
            <a:spLocks noGrp="1"/>
          </p:cNvSpPr>
          <p:nvPr>
            <p:ph type="dt" sz="half" idx="10"/>
          </p:nvPr>
        </p:nvSpPr>
        <p:spPr/>
        <p:txBody>
          <a:bodyPr/>
          <a:lstStyle>
            <a:lvl1pPr>
              <a:defRPr>
                <a:solidFill>
                  <a:schemeClr val="tx1"/>
                </a:solidFill>
              </a:defRPr>
            </a:lvl1pPr>
            <a:extLst/>
          </a:lstStyle>
          <a:p>
            <a:fld id="{5B106E36-FD25-4E2D-B0AA-010F637433A0}" type="datetimeFigureOut">
              <a:rPr lang="ru-RU" smtClean="0"/>
              <a:pPr/>
              <a:t>22.09.2016</a:t>
            </a:fld>
            <a:endParaRPr lang="ru-RU"/>
          </a:p>
        </p:txBody>
      </p:sp>
      <p:sp>
        <p:nvSpPr>
          <p:cNvPr id="6" name="Нижний колонтитул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ru-RU"/>
          </a:p>
        </p:txBody>
      </p:sp>
      <p:sp>
        <p:nvSpPr>
          <p:cNvPr id="7" name="Номер слайда 6"/>
          <p:cNvSpPr>
            <a:spLocks noGrp="1"/>
          </p:cNvSpPr>
          <p:nvPr>
            <p:ph type="sldNum" sz="quarter" idx="12"/>
          </p:nvPr>
        </p:nvSpPr>
        <p:spPr/>
        <p:txBody>
          <a:bodyPr/>
          <a:lstStyle>
            <a:lvl1pPr>
              <a:defRPr>
                <a:solidFill>
                  <a:schemeClr val="tx1"/>
                </a:solidFill>
              </a:defRPr>
            </a:lvl1pPr>
            <a:extLst/>
          </a:lstStyle>
          <a:p>
            <a:fld id="{725C68B6-61C2-468F-89AB-4B9F7531AA68}" type="slidenum">
              <a:rPr lang="ru-RU" smtClean="0"/>
              <a:pPr/>
              <a:t>‹#›</a:t>
            </a:fld>
            <a:endParaRPr lang="ru-RU"/>
          </a:p>
        </p:txBody>
      </p:sp>
      <p:sp>
        <p:nvSpPr>
          <p:cNvPr id="2" name="Заголовок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ru-RU" smtClean="0"/>
              <a:t>Образец заголовка</a:t>
            </a:r>
            <a:endParaRPr kumimoji="0" lang="en-US"/>
          </a:p>
        </p:txBody>
      </p:sp>
      <p:sp>
        <p:nvSpPr>
          <p:cNvPr id="8" name="Полилиния 7"/>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Полилиния 8"/>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Прямоугольный треугольник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Прямая соединительная линия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Нашивка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Нашивка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1481329"/>
            <a:ext cx="8229600" cy="4386071"/>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5B106E36-FD25-4E2D-B0AA-010F637433A0}" type="datetimeFigureOut">
              <a:rPr lang="ru-RU" smtClean="0"/>
              <a:pPr/>
              <a:t>22.09.2016</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44013" y="274640"/>
            <a:ext cx="1777470" cy="5592761"/>
          </a:xfrm>
        </p:spPr>
        <p:txBody>
          <a:bodyPr vert="eaVert"/>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41"/>
            <a:ext cx="6324600" cy="5592760"/>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5B106E36-FD25-4E2D-B0AA-010F637433A0}" type="datetimeFigureOut">
              <a:rPr lang="ru-RU" smtClean="0"/>
              <a:pPr/>
              <a:t>22.09.2016</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7" name="Равнобедренный треугольник 6"/>
          <p:cNvSpPr/>
          <p:nvPr/>
        </p:nvSpPr>
        <p:spPr>
          <a:xfrm rot="16200000">
            <a:off x="7554353" y="5254283"/>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Заголовок 7"/>
          <p:cNvSpPr>
            <a:spLocks noGrp="1"/>
          </p:cNvSpPr>
          <p:nvPr>
            <p:ph type="ctrTitle"/>
          </p:nvPr>
        </p:nvSpPr>
        <p:spPr>
          <a:xfrm>
            <a:off x="540544" y="776288"/>
            <a:ext cx="8062912" cy="1470025"/>
          </a:xfrm>
        </p:spPr>
        <p:txBody>
          <a:bodyPr anchor="b">
            <a:normAutofit/>
          </a:bodyPr>
          <a:lstStyle>
            <a:lvl1pPr algn="r">
              <a:defRPr sz="4400"/>
            </a:lvl1pPr>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540544" y="2250280"/>
            <a:ext cx="8062912" cy="1752600"/>
          </a:xfrm>
        </p:spPr>
        <p:txBody>
          <a:bodyPr/>
          <a:lstStyle>
            <a:lvl1pPr marL="0" marR="36576" indent="0" algn="r">
              <a:spcBef>
                <a:spcPts val="0"/>
              </a:spcBef>
              <a:buNone/>
              <a:defRPr>
                <a:ln>
                  <a:solidFill>
                    <a:schemeClr val="bg2"/>
                  </a:solidFill>
                </a:ln>
                <a:solidFill>
                  <a:schemeClr val="tx1">
                    <a:tint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Дата 27"/>
          <p:cNvSpPr>
            <a:spLocks noGrp="1"/>
          </p:cNvSpPr>
          <p:nvPr>
            <p:ph type="dt" sz="half" idx="10"/>
          </p:nvPr>
        </p:nvSpPr>
        <p:spPr>
          <a:xfrm>
            <a:off x="1371600" y="6012656"/>
            <a:ext cx="5791200" cy="365125"/>
          </a:xfrm>
        </p:spPr>
        <p:txBody>
          <a:bodyPr tIns="0" bIns="0" anchor="t"/>
          <a:lstStyle>
            <a:lvl1pPr algn="r">
              <a:defRPr sz="1000"/>
            </a:lvl1pPr>
          </a:lstStyle>
          <a:p>
            <a:fld id="{5B106E36-FD25-4E2D-B0AA-010F637433A0}" type="datetimeFigureOut">
              <a:rPr lang="ru-RU" smtClean="0"/>
              <a:pPr/>
              <a:t>22.09.2016</a:t>
            </a:fld>
            <a:endParaRPr lang="ru-RU"/>
          </a:p>
        </p:txBody>
      </p:sp>
      <p:sp>
        <p:nvSpPr>
          <p:cNvPr id="17" name="Нижний колонтитул 16"/>
          <p:cNvSpPr>
            <a:spLocks noGrp="1"/>
          </p:cNvSpPr>
          <p:nvPr>
            <p:ph type="ftr" sz="quarter" idx="11"/>
          </p:nvPr>
        </p:nvSpPr>
        <p:spPr>
          <a:xfrm>
            <a:off x="1371600" y="5650704"/>
            <a:ext cx="5791200" cy="365125"/>
          </a:xfrm>
        </p:spPr>
        <p:txBody>
          <a:bodyPr tIns="0" bIns="0" anchor="b"/>
          <a:lstStyle>
            <a:lvl1pPr algn="r">
              <a:defRPr sz="1100"/>
            </a:lvl1pPr>
          </a:lstStyle>
          <a:p>
            <a:endParaRPr lang="ru-RU"/>
          </a:p>
        </p:txBody>
      </p:sp>
      <p:sp>
        <p:nvSpPr>
          <p:cNvPr id="29" name="Номер слайда 28"/>
          <p:cNvSpPr>
            <a:spLocks noGrp="1"/>
          </p:cNvSpPr>
          <p:nvPr>
            <p:ph type="sldNum" sz="quarter" idx="12"/>
          </p:nvPr>
        </p:nvSpPr>
        <p:spPr>
          <a:xfrm>
            <a:off x="8392247" y="5752307"/>
            <a:ext cx="502920" cy="365125"/>
          </a:xfrm>
        </p:spPr>
        <p:txBody>
          <a:bodyPr anchor="ctr"/>
          <a:lstStyle>
            <a:lvl1pPr algn="ctr">
              <a:defRPr sz="1300">
                <a:solidFill>
                  <a:srgbClr val="FFFFFF"/>
                </a:solidFill>
              </a:defRPr>
            </a:lvl1pPr>
          </a:lstStyle>
          <a:p>
            <a:fld id="{725C68B6-61C2-468F-89AB-4B9F7531AA68}" type="slidenum">
              <a:rPr lang="ru-RU" smtClean="0"/>
              <a:pPr/>
              <a:t>‹#›</a:t>
            </a:fld>
            <a:endParaRPr lang="ru-RU"/>
          </a:p>
        </p:txBody>
      </p:sp>
    </p:spTree>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67494"/>
            <a:ext cx="8229600" cy="1399032"/>
          </a:xfrm>
        </p:spPr>
        <p:txBody>
          <a:bodyPr/>
          <a:lstStyle/>
          <a:p>
            <a:r>
              <a:rPr kumimoji="0" lang="ru-RU" smtClean="0"/>
              <a:t>Образец заголовка</a:t>
            </a:r>
            <a:endParaRPr kumimoji="0" lang="en-US"/>
          </a:p>
        </p:txBody>
      </p:sp>
      <p:sp>
        <p:nvSpPr>
          <p:cNvPr id="3" name="Содержимое 2"/>
          <p:cNvSpPr>
            <a:spLocks noGrp="1"/>
          </p:cNvSpPr>
          <p:nvPr>
            <p:ph idx="1"/>
          </p:nvPr>
        </p:nvSpPr>
        <p:spPr>
          <a:xfrm>
            <a:off x="457200" y="1882808"/>
            <a:ext cx="8229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a:xfrm>
            <a:off x="4791456" y="6480048"/>
            <a:ext cx="2133600" cy="301752"/>
          </a:xfrm>
        </p:spPr>
        <p:txBody>
          <a:bodyPr/>
          <a:lstStyle/>
          <a:p>
            <a:fld id="{5B106E36-FD25-4E2D-B0AA-010F637433A0}" type="datetimeFigureOut">
              <a:rPr lang="ru-RU" smtClean="0"/>
              <a:pPr/>
              <a:t>22.09.2016</a:t>
            </a:fld>
            <a:endParaRPr lang="ru-RU"/>
          </a:p>
        </p:txBody>
      </p:sp>
      <p:sp>
        <p:nvSpPr>
          <p:cNvPr id="5" name="Нижний колонтитул 4"/>
          <p:cNvSpPr>
            <a:spLocks noGrp="1"/>
          </p:cNvSpPr>
          <p:nvPr>
            <p:ph type="ftr" sz="quarter" idx="11"/>
          </p:nvPr>
        </p:nvSpPr>
        <p:spPr>
          <a:xfrm>
            <a:off x="457200" y="6480969"/>
            <a:ext cx="4260056" cy="300831"/>
          </a:xfrm>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2">
        <a:schemeClr val="bg1"/>
      </p:bgRef>
    </p:bg>
    <p:spTree>
      <p:nvGrpSpPr>
        <p:cNvPr id="1" name=""/>
        <p:cNvGrpSpPr/>
        <p:nvPr/>
      </p:nvGrpSpPr>
      <p:grpSpPr>
        <a:xfrm>
          <a:off x="0" y="0"/>
          <a:ext cx="0" cy="0"/>
          <a:chOff x="0" y="0"/>
          <a:chExt cx="0" cy="0"/>
        </a:xfrm>
      </p:grpSpPr>
      <p:sp>
        <p:nvSpPr>
          <p:cNvPr id="9" name="Прямоугольный треугольник 8"/>
          <p:cNvSpPr/>
          <p:nvPr/>
        </p:nvSpPr>
        <p:spPr>
          <a:xfrm flipV="1">
            <a:off x="7034" y="7034"/>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algn="ctr" defTabSz="914400" rtl="0" eaLnBrk="1" latinLnBrk="0" hangingPunct="1"/>
            <a:endParaRPr kumimoji="0" lang="en-US" sz="1800" kern="1200">
              <a:solidFill>
                <a:schemeClr val="lt1"/>
              </a:solidFill>
              <a:latin typeface="+mn-lt"/>
              <a:ea typeface="+mn-ea"/>
              <a:cs typeface="+mn-cs"/>
            </a:endParaRPr>
          </a:p>
        </p:txBody>
      </p:sp>
      <p:sp>
        <p:nvSpPr>
          <p:cNvPr id="8" name="Равнобедренный треугольник 7"/>
          <p:cNvSpPr/>
          <p:nvPr/>
        </p:nvSpPr>
        <p:spPr>
          <a:xfrm rot="5400000" flipV="1">
            <a:off x="7554353" y="309490"/>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 name="Дата 3"/>
          <p:cNvSpPr>
            <a:spLocks noGrp="1"/>
          </p:cNvSpPr>
          <p:nvPr>
            <p:ph type="dt" sz="half" idx="10"/>
          </p:nvPr>
        </p:nvSpPr>
        <p:spPr>
          <a:xfrm>
            <a:off x="6955632" y="6477000"/>
            <a:ext cx="2133600" cy="304800"/>
          </a:xfrm>
        </p:spPr>
        <p:txBody>
          <a:bodyPr/>
          <a:lstStyle/>
          <a:p>
            <a:fld id="{5B106E36-FD25-4E2D-B0AA-010F637433A0}" type="datetimeFigureOut">
              <a:rPr lang="ru-RU" smtClean="0"/>
              <a:pPr/>
              <a:t>22.09.2016</a:t>
            </a:fld>
            <a:endParaRPr lang="ru-RU"/>
          </a:p>
        </p:txBody>
      </p:sp>
      <p:sp>
        <p:nvSpPr>
          <p:cNvPr id="5" name="Нижний колонтитул 4"/>
          <p:cNvSpPr>
            <a:spLocks noGrp="1"/>
          </p:cNvSpPr>
          <p:nvPr>
            <p:ph type="ftr" sz="quarter" idx="11"/>
          </p:nvPr>
        </p:nvSpPr>
        <p:spPr>
          <a:xfrm>
            <a:off x="2619376" y="6480969"/>
            <a:ext cx="4260056" cy="300831"/>
          </a:xfrm>
        </p:spPr>
        <p:txBody>
          <a:bodyPr/>
          <a:lstStyle/>
          <a:p>
            <a:endParaRPr lang="ru-RU"/>
          </a:p>
        </p:txBody>
      </p:sp>
      <p:sp>
        <p:nvSpPr>
          <p:cNvPr id="6" name="Номер слайда 5"/>
          <p:cNvSpPr>
            <a:spLocks noGrp="1"/>
          </p:cNvSpPr>
          <p:nvPr>
            <p:ph type="sldNum" sz="quarter" idx="12"/>
          </p:nvPr>
        </p:nvSpPr>
        <p:spPr>
          <a:xfrm>
            <a:off x="8451056" y="809624"/>
            <a:ext cx="502920" cy="300831"/>
          </a:xfrm>
        </p:spPr>
        <p:txBody>
          <a:bodyPr/>
          <a:lstStyle/>
          <a:p>
            <a:fld id="{725C68B6-61C2-468F-89AB-4B9F7531AA68}" type="slidenum">
              <a:rPr lang="ru-RU" smtClean="0"/>
              <a:pPr/>
              <a:t>‹#›</a:t>
            </a:fld>
            <a:endParaRPr lang="ru-RU"/>
          </a:p>
        </p:txBody>
      </p:sp>
      <p:cxnSp>
        <p:nvCxnSpPr>
          <p:cNvPr id="11" name="Прямая соединительная линия 10"/>
          <p:cNvCxnSpPr/>
          <p:nvPr/>
        </p:nvCxnSpPr>
        <p:spPr>
          <a:xfrm rot="10800000">
            <a:off x="6468794" y="9381"/>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Прямая соединительная линия 9"/>
          <p:cNvCxnSpPr/>
          <p:nvPr/>
        </p:nvCxnSpPr>
        <p:spPr>
          <a:xfrm flipV="1">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 name="Заголовок 1"/>
          <p:cNvSpPr>
            <a:spLocks noGrp="1"/>
          </p:cNvSpPr>
          <p:nvPr>
            <p:ph type="title"/>
          </p:nvPr>
        </p:nvSpPr>
        <p:spPr>
          <a:xfrm>
            <a:off x="381000" y="271464"/>
            <a:ext cx="7239000" cy="1362075"/>
          </a:xfrm>
        </p:spPr>
        <p:txBody>
          <a:bodyPr anchor="ctr"/>
          <a:lstStyle>
            <a:lvl1pPr marL="0" algn="l">
              <a:buNone/>
              <a:defRPr sz="3600" b="1" cap="none" baseline="0"/>
            </a:lvl1pPr>
          </a:lstStyle>
          <a:p>
            <a:r>
              <a:rPr kumimoji="0" lang="ru-RU" smtClean="0"/>
              <a:t>Образец заголовка</a:t>
            </a:r>
            <a:endParaRPr kumimoji="0" lang="en-US"/>
          </a:p>
        </p:txBody>
      </p:sp>
      <p:sp>
        <p:nvSpPr>
          <p:cNvPr id="3" name="Текст 2"/>
          <p:cNvSpPr>
            <a:spLocks noGrp="1"/>
          </p:cNvSpPr>
          <p:nvPr>
            <p:ph type="body" idx="1"/>
          </p:nvPr>
        </p:nvSpPr>
        <p:spPr>
          <a:xfrm>
            <a:off x="381000" y="1633536"/>
            <a:ext cx="3886200" cy="2286000"/>
          </a:xfrm>
        </p:spPr>
        <p:txBody>
          <a:bodyPr anchor="t"/>
          <a:lstStyle>
            <a:lvl1pPr marL="54864" indent="0" algn="l">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marL="0" algn="l">
              <a:defRPr/>
            </a:lvl1p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a:xfrm>
            <a:off x="4791456" y="6480969"/>
            <a:ext cx="2133600" cy="301752"/>
          </a:xfrm>
        </p:spPr>
        <p:txBody>
          <a:bodyPr/>
          <a:lstStyle/>
          <a:p>
            <a:fld id="{5B106E36-FD25-4E2D-B0AA-010F637433A0}" type="datetimeFigureOut">
              <a:rPr lang="ru-RU" smtClean="0"/>
              <a:pPr/>
              <a:t>22.09.2016</a:t>
            </a:fld>
            <a:endParaRPr lang="ru-RU"/>
          </a:p>
        </p:txBody>
      </p:sp>
      <p:sp>
        <p:nvSpPr>
          <p:cNvPr id="6" name="Нижний колонтитул 5"/>
          <p:cNvSpPr>
            <a:spLocks noGrp="1"/>
          </p:cNvSpPr>
          <p:nvPr>
            <p:ph type="ftr" sz="quarter" idx="11"/>
          </p:nvPr>
        </p:nvSpPr>
        <p:spPr>
          <a:xfrm>
            <a:off x="457200" y="6480969"/>
            <a:ext cx="4260056" cy="301752"/>
          </a:xfrm>
        </p:spPr>
        <p:txBody>
          <a:bodyPr/>
          <a:lstStyle/>
          <a:p>
            <a:endParaRPr lang="ru-RU"/>
          </a:p>
        </p:txBody>
      </p:sp>
      <p:sp>
        <p:nvSpPr>
          <p:cNvPr id="7" name="Номер слайда 6"/>
          <p:cNvSpPr>
            <a:spLocks noGrp="1"/>
          </p:cNvSpPr>
          <p:nvPr>
            <p:ph type="sldNum" sz="quarter" idx="12"/>
          </p:nvPr>
        </p:nvSpPr>
        <p:spPr>
          <a:xfrm>
            <a:off x="7589520" y="6480969"/>
            <a:ext cx="502920" cy="301752"/>
          </a:xfrm>
        </p:spPr>
        <p:txBody>
          <a:bodyPr/>
          <a:lstStyle/>
          <a:p>
            <a:fld id="{725C68B6-61C2-468F-89AB-4B9F7531AA68}" type="slidenum">
              <a:rPr lang="ru-RU" smtClean="0"/>
              <a:pPr/>
              <a:t>‹#›</a:t>
            </a:fld>
            <a:endParaRPr lang="ru-RU"/>
          </a:p>
        </p:txBody>
      </p:sp>
    </p:spTree>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bg>
      <p:bgRef idx="1002">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48198" y="290732"/>
            <a:ext cx="1066800" cy="6153912"/>
          </a:xfrm>
        </p:spPr>
        <p:txBody>
          <a:bodyPr vert="vert270" anchor="b"/>
          <a:lstStyle>
            <a:lvl1pPr marL="0" algn="ctr">
              <a:defRPr sz="3300" b="1">
                <a:ln w="6350">
                  <a:solidFill>
                    <a:schemeClr val="tx1"/>
                  </a:solidFill>
                </a:ln>
                <a:solidFill>
                  <a:schemeClr val="tx1"/>
                </a:solidFill>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1365006" y="290732"/>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1365006" y="3427124"/>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2022230" y="290732"/>
            <a:ext cx="6858000" cy="3017520"/>
          </a:xfrm>
        </p:spPr>
        <p:txBody>
          <a:bodyPr/>
          <a:lstStyle>
            <a:lvl1pPr algn="l">
              <a:defRPr sz="2400"/>
            </a:lvl1pPr>
            <a:lvl2pPr algn="l">
              <a:defRPr sz="2000"/>
            </a:lvl2pPr>
            <a:lvl3pPr algn="l">
              <a:defRPr sz="1800"/>
            </a:lvl3pPr>
            <a:lvl4pPr algn="l">
              <a:defRPr sz="1600"/>
            </a:lvl4pPr>
            <a:lvl5pPr algn="l">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2022230" y="3427124"/>
            <a:ext cx="6858000" cy="3017520"/>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a:xfrm>
            <a:off x="4791456" y="6480969"/>
            <a:ext cx="2130552" cy="301752"/>
          </a:xfrm>
        </p:spPr>
        <p:txBody>
          <a:bodyPr/>
          <a:lstStyle/>
          <a:p>
            <a:fld id="{5B106E36-FD25-4E2D-B0AA-010F637433A0}" type="datetimeFigureOut">
              <a:rPr lang="ru-RU" smtClean="0"/>
              <a:pPr/>
              <a:t>22.09.2016</a:t>
            </a:fld>
            <a:endParaRPr lang="ru-RU"/>
          </a:p>
        </p:txBody>
      </p:sp>
      <p:sp>
        <p:nvSpPr>
          <p:cNvPr id="8" name="Нижний колонтитул 7"/>
          <p:cNvSpPr>
            <a:spLocks noGrp="1"/>
          </p:cNvSpPr>
          <p:nvPr>
            <p:ph type="ftr" sz="quarter" idx="11"/>
          </p:nvPr>
        </p:nvSpPr>
        <p:spPr>
          <a:xfrm>
            <a:off x="457200" y="6480969"/>
            <a:ext cx="4261104" cy="301752"/>
          </a:xfrm>
        </p:spPr>
        <p:txBody>
          <a:bodyPr/>
          <a:lstStyle/>
          <a:p>
            <a:endParaRPr lang="ru-RU"/>
          </a:p>
        </p:txBody>
      </p:sp>
      <p:sp>
        <p:nvSpPr>
          <p:cNvPr id="9" name="Номер слайда 8"/>
          <p:cNvSpPr>
            <a:spLocks noGrp="1"/>
          </p:cNvSpPr>
          <p:nvPr>
            <p:ph type="sldNum" sz="quarter" idx="12"/>
          </p:nvPr>
        </p:nvSpPr>
        <p:spPr>
          <a:xfrm>
            <a:off x="7589520" y="6483096"/>
            <a:ext cx="502920" cy="301752"/>
          </a:xfrm>
        </p:spPr>
        <p:txBody>
          <a:bodyPr/>
          <a:lstStyle>
            <a:lvl1pPr algn="ctr">
              <a:defRPr/>
            </a:lvl1pPr>
          </a:lstStyle>
          <a:p>
            <a:fld id="{725C68B6-61C2-468F-89AB-4B9F7531AA68}"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b="0"/>
            </a:lvl1p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5B106E36-FD25-4E2D-B0AA-010F637433A0}" type="datetimeFigureOut">
              <a:rPr lang="ru-RU" smtClean="0"/>
              <a:pPr/>
              <a:t>22.09.2016</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B106E36-FD25-4E2D-B0AA-010F637433A0}" type="datetimeFigureOut">
              <a:rPr lang="ru-RU" smtClean="0"/>
              <a:pPr/>
              <a:t>22.09.2016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a:xfrm>
            <a:off x="4791456" y="6480969"/>
            <a:ext cx="2133600" cy="301752"/>
          </a:xfrm>
        </p:spPr>
        <p:txBody>
          <a:bodyPr/>
          <a:lstStyle/>
          <a:p>
            <a:fld id="{5B106E36-FD25-4E2D-B0AA-010F637433A0}" type="datetimeFigureOut">
              <a:rPr lang="ru-RU" smtClean="0"/>
              <a:pPr/>
              <a:t>22.09.2016</a:t>
            </a:fld>
            <a:endParaRPr lang="ru-RU"/>
          </a:p>
        </p:txBody>
      </p:sp>
      <p:sp>
        <p:nvSpPr>
          <p:cNvPr id="3" name="Нижний колонтитул 2"/>
          <p:cNvSpPr>
            <a:spLocks noGrp="1"/>
          </p:cNvSpPr>
          <p:nvPr>
            <p:ph type="ftr" sz="quarter" idx="11"/>
          </p:nvPr>
        </p:nvSpPr>
        <p:spPr>
          <a:xfrm>
            <a:off x="457200" y="6481890"/>
            <a:ext cx="4260056" cy="300831"/>
          </a:xfrm>
        </p:spPr>
        <p:txBody>
          <a:bodyPr/>
          <a:lstStyle/>
          <a:p>
            <a:endParaRPr lang="ru-RU"/>
          </a:p>
        </p:txBody>
      </p:sp>
      <p:sp>
        <p:nvSpPr>
          <p:cNvPr id="4" name="Номер слайда 3"/>
          <p:cNvSpPr>
            <a:spLocks noGrp="1"/>
          </p:cNvSpPr>
          <p:nvPr>
            <p:ph type="sldNum" sz="quarter" idx="12"/>
          </p:nvPr>
        </p:nvSpPr>
        <p:spPr>
          <a:xfrm>
            <a:off x="7589520" y="6480969"/>
            <a:ext cx="502920" cy="301752"/>
          </a:xfrm>
        </p:spPr>
        <p:txBody>
          <a:bodyPr/>
          <a:lstStyle/>
          <a:p>
            <a:fld id="{725C68B6-61C2-468F-89AB-4B9F7531AA68}" type="slidenum">
              <a:rPr lang="ru-RU" smtClean="0"/>
              <a:pPr/>
              <a:t>‹#›</a:t>
            </a:fld>
            <a:endParaRPr lang="ru-RU"/>
          </a:p>
        </p:txBody>
      </p:sp>
    </p:spTree>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bg>
      <p:bgRef idx="1002">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9456" y="367664"/>
            <a:ext cx="914400" cy="5943600"/>
          </a:xfrm>
        </p:spPr>
        <p:txBody>
          <a:bodyPr vert="vert270" anchor="b"/>
          <a:lstStyle>
            <a:lvl1pPr marL="0" marR="18288" algn="r">
              <a:spcBef>
                <a:spcPts val="0"/>
              </a:spcBef>
              <a:buNone/>
              <a:defRPr sz="2900" b="0" cap="all" baseline="0"/>
            </a:lvl1pPr>
          </a:lstStyle>
          <a:p>
            <a:r>
              <a:rPr kumimoji="0" lang="ru-RU" smtClean="0"/>
              <a:t>Образец заголовка</a:t>
            </a:r>
            <a:endParaRPr kumimoji="0" lang="en-US"/>
          </a:p>
        </p:txBody>
      </p:sp>
      <p:sp>
        <p:nvSpPr>
          <p:cNvPr id="3" name="Текст 2"/>
          <p:cNvSpPr>
            <a:spLocks noGrp="1"/>
          </p:cNvSpPr>
          <p:nvPr>
            <p:ph type="body" idx="2"/>
          </p:nvPr>
        </p:nvSpPr>
        <p:spPr>
          <a:xfrm>
            <a:off x="1135856" y="367664"/>
            <a:ext cx="2438400" cy="5943600"/>
          </a:xfrm>
        </p:spPr>
        <p:txBody>
          <a:bodyPr anchor="t"/>
          <a:lstStyle>
            <a:lvl1pPr marL="0" indent="0">
              <a:spcBef>
                <a:spcPts val="0"/>
              </a:spcBef>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3651250" y="320040"/>
            <a:ext cx="5276088" cy="5989320"/>
          </a:xfrm>
        </p:spPr>
        <p:txBody>
          <a:bodyPr/>
          <a:lstStyle>
            <a:lvl1pPr>
              <a:spcBef>
                <a:spcPts val="0"/>
              </a:spcBef>
              <a:defRPr sz="3000"/>
            </a:lvl1pPr>
            <a:lvl2pPr>
              <a:defRPr sz="2600"/>
            </a:lvl2pPr>
            <a:lvl3pPr>
              <a:defRPr sz="2400"/>
            </a:lvl3pPr>
            <a:lvl4pPr>
              <a:defRPr sz="2000"/>
            </a:lvl4pPr>
            <a:lvl5pPr>
              <a:defRPr sz="20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a:xfrm>
            <a:off x="6278976" y="6556248"/>
            <a:ext cx="2133600" cy="301752"/>
          </a:xfrm>
        </p:spPr>
        <p:txBody>
          <a:bodyPr/>
          <a:lstStyle>
            <a:lvl1pPr>
              <a:defRPr sz="900"/>
            </a:lvl1pPr>
          </a:lstStyle>
          <a:p>
            <a:fld id="{5B106E36-FD25-4E2D-B0AA-010F637433A0}" type="datetimeFigureOut">
              <a:rPr lang="ru-RU" smtClean="0"/>
              <a:pPr/>
              <a:t>22.09.2016</a:t>
            </a:fld>
            <a:endParaRPr lang="ru-RU"/>
          </a:p>
        </p:txBody>
      </p:sp>
      <p:sp>
        <p:nvSpPr>
          <p:cNvPr id="6" name="Нижний колонтитул 5"/>
          <p:cNvSpPr>
            <a:spLocks noGrp="1"/>
          </p:cNvSpPr>
          <p:nvPr>
            <p:ph type="ftr" sz="quarter" idx="11"/>
          </p:nvPr>
        </p:nvSpPr>
        <p:spPr>
          <a:xfrm>
            <a:off x="1135856" y="6556248"/>
            <a:ext cx="5143120" cy="301752"/>
          </a:xfrm>
        </p:spPr>
        <p:txBody>
          <a:bodyPr/>
          <a:lstStyle>
            <a:lvl1pPr>
              <a:defRPr sz="900"/>
            </a:lvl1pPr>
          </a:lstStyle>
          <a:p>
            <a:endParaRPr lang="ru-RU"/>
          </a:p>
        </p:txBody>
      </p:sp>
      <p:sp>
        <p:nvSpPr>
          <p:cNvPr id="7" name="Номер слайда 6"/>
          <p:cNvSpPr>
            <a:spLocks noGrp="1"/>
          </p:cNvSpPr>
          <p:nvPr>
            <p:ph type="sldNum" sz="quarter" idx="12"/>
          </p:nvPr>
        </p:nvSpPr>
        <p:spPr>
          <a:xfrm>
            <a:off x="8410576" y="6556248"/>
            <a:ext cx="502920" cy="301752"/>
          </a:xfrm>
        </p:spPr>
        <p:txBody>
          <a:bodyPr/>
          <a:lstStyle>
            <a:lvl1pPr>
              <a:defRPr sz="900"/>
            </a:lvl1pPr>
          </a:lstStyle>
          <a:p>
            <a:fld id="{725C68B6-61C2-468F-89AB-4B9F7531AA68}"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bg>
      <p:bgRef idx="1002">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9456" y="150896"/>
            <a:ext cx="914400" cy="6400800"/>
          </a:xfrm>
        </p:spPr>
        <p:txBody>
          <a:bodyPr vert="vert270" anchor="b"/>
          <a:lstStyle>
            <a:lvl1pPr marL="0" algn="l">
              <a:buNone/>
              <a:defRPr sz="3000" b="0" cap="all" baseline="0"/>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1138237" y="373966"/>
            <a:ext cx="7333488" cy="5486400"/>
          </a:xfrm>
          <a:solidFill>
            <a:schemeClr val="bg2">
              <a:shade val="50000"/>
            </a:schemeClr>
          </a:solidFill>
        </p:spPr>
        <p:txBody>
          <a:bodyPr/>
          <a:lstStyle>
            <a:lvl1pPr marL="0" indent="0">
              <a:buNone/>
              <a:defRPr sz="3200"/>
            </a:lvl1pPr>
          </a:lstStyle>
          <a:p>
            <a:r>
              <a:rPr kumimoji="0" lang="ru-RU" smtClean="0"/>
              <a:t>Вставка рисунка</a:t>
            </a:r>
            <a:endParaRPr kumimoji="0" lang="en-US" dirty="0"/>
          </a:p>
        </p:txBody>
      </p:sp>
      <p:sp>
        <p:nvSpPr>
          <p:cNvPr id="4" name="Текст 3"/>
          <p:cNvSpPr>
            <a:spLocks noGrp="1"/>
          </p:cNvSpPr>
          <p:nvPr>
            <p:ph type="body" sz="half" idx="2"/>
          </p:nvPr>
        </p:nvSpPr>
        <p:spPr>
          <a:xfrm>
            <a:off x="1143000" y="5867400"/>
            <a:ext cx="7333488" cy="685800"/>
          </a:xfrm>
          <a:solidFill>
            <a:schemeClr val="accent1">
              <a:alpha val="15000"/>
            </a:schemeClr>
          </a:solidFill>
          <a:ln>
            <a:solidFill>
              <a:schemeClr val="accent1"/>
            </a:solidFill>
            <a:miter lim="800000"/>
          </a:ln>
        </p:spPr>
        <p:txBody>
          <a:bodyPr/>
          <a:lstStyle>
            <a:lvl1pPr marL="0" indent="0">
              <a:spcBef>
                <a:spcPts val="0"/>
              </a:spcBef>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a:xfrm>
            <a:off x="6108192" y="6556248"/>
            <a:ext cx="2103120" cy="301752"/>
          </a:xfrm>
        </p:spPr>
        <p:txBody>
          <a:bodyPr/>
          <a:lstStyle>
            <a:lvl1pPr>
              <a:defRPr sz="900"/>
            </a:lvl1pPr>
          </a:lstStyle>
          <a:p>
            <a:fld id="{5B106E36-FD25-4E2D-B0AA-010F637433A0}" type="datetimeFigureOut">
              <a:rPr lang="ru-RU" smtClean="0"/>
              <a:pPr/>
              <a:t>22.09.2016</a:t>
            </a:fld>
            <a:endParaRPr lang="ru-RU"/>
          </a:p>
        </p:txBody>
      </p:sp>
      <p:sp>
        <p:nvSpPr>
          <p:cNvPr id="6" name="Нижний колонтитул 5"/>
          <p:cNvSpPr>
            <a:spLocks noGrp="1"/>
          </p:cNvSpPr>
          <p:nvPr>
            <p:ph type="ftr" sz="quarter" idx="11"/>
          </p:nvPr>
        </p:nvSpPr>
        <p:spPr>
          <a:xfrm>
            <a:off x="1170432" y="6557169"/>
            <a:ext cx="4948072" cy="301752"/>
          </a:xfrm>
        </p:spPr>
        <p:txBody>
          <a:bodyPr/>
          <a:lstStyle>
            <a:lvl1pPr>
              <a:defRPr sz="900"/>
            </a:lvl1pPr>
          </a:lstStyle>
          <a:p>
            <a:endParaRPr lang="ru-RU"/>
          </a:p>
        </p:txBody>
      </p:sp>
      <p:sp>
        <p:nvSpPr>
          <p:cNvPr id="7" name="Номер слайда 6"/>
          <p:cNvSpPr>
            <a:spLocks noGrp="1"/>
          </p:cNvSpPr>
          <p:nvPr>
            <p:ph type="sldNum" sz="quarter" idx="12"/>
          </p:nvPr>
        </p:nvSpPr>
        <p:spPr>
          <a:xfrm>
            <a:off x="8217192" y="6556248"/>
            <a:ext cx="365760" cy="301752"/>
          </a:xfrm>
        </p:spPr>
        <p:txBody>
          <a:bodyPr/>
          <a:lstStyle>
            <a:lvl1pPr algn="ctr">
              <a:defRPr sz="900"/>
            </a:lvl1pPr>
          </a:lstStyle>
          <a:p>
            <a:fld id="{725C68B6-61C2-468F-89AB-4B9F7531AA68}"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22.09.2016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781800" y="381000"/>
            <a:ext cx="1905000" cy="5486400"/>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381000"/>
            <a:ext cx="6248400" cy="5486400"/>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22.09.2016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2">
        <a:schemeClr val="bg2"/>
      </p:bgRef>
    </p:bg>
    <p:spTree>
      <p:nvGrpSpPr>
        <p:cNvPr id="1" name=""/>
        <p:cNvGrpSpPr/>
        <p:nvPr/>
      </p:nvGrpSpPr>
      <p:grpSpPr>
        <a:xfrm>
          <a:off x="0" y="0"/>
          <a:ext cx="0" cy="0"/>
          <a:chOff x="0" y="0"/>
          <a:chExt cx="0" cy="0"/>
        </a:xfrm>
      </p:grpSpPr>
      <p:sp>
        <p:nvSpPr>
          <p:cNvPr id="7" name="Полилиния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8" name="Полилиния 7"/>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Заголовок 8"/>
          <p:cNvSpPr>
            <a:spLocks noGrp="1"/>
          </p:cNvSpPr>
          <p:nvPr>
            <p:ph type="ctrTitle"/>
          </p:nvPr>
        </p:nvSpPr>
        <p:spPr>
          <a:xfrm>
            <a:off x="429064" y="3337560"/>
            <a:ext cx="6480048" cy="2301240"/>
          </a:xfrm>
        </p:spPr>
        <p:txBody>
          <a:bodyPr rIns="45720"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ru-RU" smtClean="0"/>
              <a:t>Образец заголовка</a:t>
            </a:r>
            <a:endParaRPr kumimoji="0" lang="en-US"/>
          </a:p>
        </p:txBody>
      </p:sp>
      <p:sp>
        <p:nvSpPr>
          <p:cNvPr id="17" name="Подзаголовок 16"/>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30" name="Дата 29"/>
          <p:cNvSpPr>
            <a:spLocks noGrp="1"/>
          </p:cNvSpPr>
          <p:nvPr>
            <p:ph type="dt" sz="half" idx="10"/>
          </p:nvPr>
        </p:nvSpPr>
        <p:spPr/>
        <p:txBody>
          <a:bodyPr/>
          <a:lstStyle/>
          <a:p>
            <a:fld id="{5B106E36-FD25-4E2D-B0AA-010F637433A0}" type="datetimeFigureOut">
              <a:rPr lang="ru-RU" smtClean="0"/>
              <a:pPr/>
              <a:t>22.09.2016</a:t>
            </a:fld>
            <a:endParaRPr lang="ru-RU"/>
          </a:p>
        </p:txBody>
      </p:sp>
      <p:sp>
        <p:nvSpPr>
          <p:cNvPr id="19" name="Нижний колонтитул 18"/>
          <p:cNvSpPr>
            <a:spLocks noGrp="1"/>
          </p:cNvSpPr>
          <p:nvPr>
            <p:ph type="ftr" sz="quarter" idx="11"/>
          </p:nvPr>
        </p:nvSpPr>
        <p:spPr/>
        <p:txBody>
          <a:bodyPr/>
          <a:lstStyle/>
          <a:p>
            <a:endParaRPr lang="ru-RU"/>
          </a:p>
        </p:txBody>
      </p:sp>
      <p:sp>
        <p:nvSpPr>
          <p:cNvPr id="27" name="Номер слайда 26"/>
          <p:cNvSpPr>
            <a:spLocks noGrp="1"/>
          </p:cNvSpPr>
          <p:nvPr>
            <p:ph type="sldNum" sz="quarter" idx="12"/>
          </p:nvPr>
        </p:nvSpPr>
        <p:spPr/>
        <p:txBody>
          <a:bodyPr/>
          <a:lstStyle/>
          <a:p>
            <a:fld id="{725C68B6-61C2-468F-89AB-4B9F7531AA68}"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lgn="l">
              <a:defRPr/>
            </a:lvl1p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22.09.2016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2">
        <a:schemeClr val="bg2"/>
      </p:bgRef>
    </p:bg>
    <p:spTree>
      <p:nvGrpSpPr>
        <p:cNvPr id="1" name=""/>
        <p:cNvGrpSpPr/>
        <p:nvPr/>
      </p:nvGrpSpPr>
      <p:grpSpPr>
        <a:xfrm>
          <a:off x="0" y="0"/>
          <a:ext cx="0" cy="0"/>
          <a:chOff x="0" y="0"/>
          <a:chExt cx="0" cy="0"/>
        </a:xfrm>
      </p:grpSpPr>
      <p:sp>
        <p:nvSpPr>
          <p:cNvPr id="7" name="Полилиния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9" name="Полилиния 8"/>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2" name="Заголовок 1"/>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22.09.2016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7467600" cy="1143000"/>
          </a:xfrm>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5B106E36-FD25-4E2D-B0AA-010F637433A0}" type="datetimeFigureOut">
              <a:rPr lang="ru-RU" smtClean="0"/>
              <a:pPr/>
              <a:t>22.09.2016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29600" cy="1143000"/>
          </a:xfrm>
        </p:spPr>
        <p:txBody>
          <a:bodyPr anchor="ctr"/>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5486400"/>
            <a:ext cx="4040188"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5486400"/>
            <a:ext cx="4041775"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5B106E36-FD25-4E2D-B0AA-010F637433A0}" type="datetimeFigureOut">
              <a:rPr lang="ru-RU" smtClean="0"/>
              <a:pPr/>
              <a:t>22.09.2016</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B106E36-FD25-4E2D-B0AA-010F637433A0}" type="datetimeFigureOut">
              <a:rPr lang="ru-RU" smtClean="0"/>
              <a:pPr/>
              <a:t>22.09.2016</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320"/>
            <a:ext cx="7470648" cy="1143000"/>
          </a:xfrm>
        </p:spPr>
        <p:txBody>
          <a:bodyPr anchor="ctr"/>
          <a:lstStyle>
            <a:lvl1pPr algn="l">
              <a:defRPr sz="4600"/>
            </a:lvl1pPr>
          </a:lstStyle>
          <a:p>
            <a:r>
              <a:rPr kumimoji="0" lang="ru-RU" smtClean="0"/>
              <a:t>Образец заголовка</a:t>
            </a:r>
            <a:endParaRPr kumimoji="0" lang="en-US"/>
          </a:p>
        </p:txBody>
      </p:sp>
      <p:sp>
        <p:nvSpPr>
          <p:cNvPr id="7" name="Дата 6"/>
          <p:cNvSpPr>
            <a:spLocks noGrp="1"/>
          </p:cNvSpPr>
          <p:nvPr>
            <p:ph type="dt" sz="half" idx="10"/>
          </p:nvPr>
        </p:nvSpPr>
        <p:spPr/>
        <p:txBody>
          <a:bodyPr/>
          <a:lstStyle/>
          <a:p>
            <a:fld id="{5B106E36-FD25-4E2D-B0AA-010F637433A0}" type="datetimeFigureOut">
              <a:rPr lang="ru-RU" smtClean="0"/>
              <a:pPr/>
              <a:t>22.09.2016</a:t>
            </a:fld>
            <a:endParaRPr lang="ru-RU"/>
          </a:p>
        </p:txBody>
      </p:sp>
      <p:sp>
        <p:nvSpPr>
          <p:cNvPr id="8" name="Номер слайда 7"/>
          <p:cNvSpPr>
            <a:spLocks noGrp="1"/>
          </p:cNvSpPr>
          <p:nvPr>
            <p:ph type="sldNum" sz="quarter" idx="11"/>
          </p:nvPr>
        </p:nvSpPr>
        <p:spPr/>
        <p:txBody>
          <a:bodyPr/>
          <a:lstStyle/>
          <a:p>
            <a:fld id="{725C68B6-61C2-468F-89AB-4B9F7531AA68}" type="slidenum">
              <a:rPr lang="ru-RU" smtClean="0"/>
              <a:pPr/>
              <a:t>‹#›</a:t>
            </a:fld>
            <a:endParaRPr lang="ru-RU"/>
          </a:p>
        </p:txBody>
      </p:sp>
      <p:sp>
        <p:nvSpPr>
          <p:cNvPr id="9" name="Нижний колонтитул 8"/>
          <p:cNvSpPr>
            <a:spLocks noGrp="1"/>
          </p:cNvSpPr>
          <p:nvPr>
            <p:ph type="ftr" sz="quarter" idx="12"/>
          </p:nvPr>
        </p:nvSpPr>
        <p:spPr/>
        <p:txBody>
          <a:bodyPr/>
          <a:lstStyle/>
          <a:p>
            <a:endParaRPr lang="ru-RU"/>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22.09.2016</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5B106E36-FD25-4E2D-B0AA-010F637433A0}" type="datetimeFigureOut">
              <a:rPr lang="ru-RU" smtClean="0"/>
              <a:pPr/>
              <a:t>22.09.2016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a:xfrm>
            <a:off x="8156448" y="6422064"/>
            <a:ext cx="762000" cy="365125"/>
          </a:xfrm>
        </p:spPr>
        <p:txBody>
          <a:bodyPr/>
          <a:lstStyle/>
          <a:p>
            <a:fld id="{725C68B6-61C2-468F-89AB-4B9F7531AA68}" type="slidenum">
              <a:rPr lang="ru-RU" smtClean="0"/>
              <a:pPr/>
              <a:t>‹#›</a:t>
            </a:fld>
            <a:endParaRPr lang="ru-RU"/>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lstStyle>
            <a:lvl1pPr marL="0" indent="0">
              <a:buNone/>
              <a:defRPr sz="3200"/>
            </a:lvl1pPr>
          </a:lstStyle>
          <a:p>
            <a:r>
              <a:rPr kumimoji="0" lang="ru-RU" smtClean="0"/>
              <a:t>Вставка рисунка</a:t>
            </a:r>
            <a:endParaRPr kumimoji="0" lang="en-US" dirty="0"/>
          </a:p>
        </p:txBody>
      </p:sp>
      <p:sp>
        <p:nvSpPr>
          <p:cNvPr id="4" name="Текст 3"/>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a:xfrm>
            <a:off x="457200" y="6422064"/>
            <a:ext cx="2133600" cy="365125"/>
          </a:xfrm>
        </p:spPr>
        <p:txBody>
          <a:bodyPr/>
          <a:lstStyle/>
          <a:p>
            <a:fld id="{5B106E36-FD25-4E2D-B0AA-010F637433A0}" type="datetimeFigureOut">
              <a:rPr lang="ru-RU" smtClean="0"/>
              <a:pPr/>
              <a:t>22.09.2016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22.09.2016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22.09.2016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Заголовок 28"/>
          <p:cNvSpPr>
            <a:spLocks noGrp="1"/>
          </p:cNvSpPr>
          <p:nvPr>
            <p:ph type="ctrTitle"/>
          </p:nvPr>
        </p:nvSpPr>
        <p:spPr>
          <a:xfrm>
            <a:off x="381000" y="4853411"/>
            <a:ext cx="8458200" cy="1222375"/>
          </a:xfrm>
        </p:spPr>
        <p:txBody>
          <a:bodyPr anchor="t"/>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16" name="Дата 15"/>
          <p:cNvSpPr>
            <a:spLocks noGrp="1"/>
          </p:cNvSpPr>
          <p:nvPr>
            <p:ph type="dt" sz="half" idx="10"/>
          </p:nvPr>
        </p:nvSpPr>
        <p:spPr/>
        <p:txBody>
          <a:bodyPr/>
          <a:lstStyle/>
          <a:p>
            <a:fld id="{5B106E36-FD25-4E2D-B0AA-010F637433A0}" type="datetimeFigureOut">
              <a:rPr lang="ru-RU" smtClean="0"/>
              <a:pPr/>
              <a:t>22.09.2016</a:t>
            </a:fld>
            <a:endParaRPr lang="ru-RU"/>
          </a:p>
        </p:txBody>
      </p:sp>
      <p:sp>
        <p:nvSpPr>
          <p:cNvPr id="2" name="Нижний колонтитул 1"/>
          <p:cNvSpPr>
            <a:spLocks noGrp="1"/>
          </p:cNvSpPr>
          <p:nvPr>
            <p:ph type="ftr" sz="quarter" idx="11"/>
          </p:nvPr>
        </p:nvSpPr>
        <p:spPr/>
        <p:txBody>
          <a:bodyPr/>
          <a:lstStyle/>
          <a:p>
            <a:endParaRPr lang="ru-RU"/>
          </a:p>
        </p:txBody>
      </p:sp>
      <p:sp>
        <p:nvSpPr>
          <p:cNvPr id="15" name="Номер слайда 14"/>
          <p:cNvSpPr>
            <a:spLocks noGrp="1"/>
          </p:cNvSpPr>
          <p:nvPr>
            <p:ph type="sldNum" sz="quarter" idx="12"/>
          </p:nvPr>
        </p:nvSpPr>
        <p:spPr>
          <a:xfrm>
            <a:off x="8229600" y="6473952"/>
            <a:ext cx="758952" cy="246888"/>
          </a:xfrm>
        </p:spPr>
        <p:txBody>
          <a:bodyPr/>
          <a:lstStyle/>
          <a:p>
            <a:fld id="{725C68B6-61C2-468F-89AB-4B9F7531AA68}" type="slidenum">
              <a:rPr lang="ru-RU" smtClean="0"/>
              <a:pPr/>
              <a:t>‹#›</a:t>
            </a:fld>
            <a:endParaRPr lang="ru-RU"/>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2" name="Заголовок 21"/>
          <p:cNvSpPr>
            <a:spLocks noGrp="1"/>
          </p:cNvSpPr>
          <p:nvPr>
            <p:ph type="title"/>
          </p:nvPr>
        </p:nvSpPr>
        <p:spPr/>
        <p:txBody>
          <a:bodyPr/>
          <a:lstStyle/>
          <a:p>
            <a:r>
              <a:rPr kumimoji="0" lang="ru-RU" smtClean="0"/>
              <a:t>Образец заголовка</a:t>
            </a:r>
            <a:endParaRPr kumimoji="0" lang="en-US"/>
          </a:p>
        </p:txBody>
      </p:sp>
      <p:sp>
        <p:nvSpPr>
          <p:cNvPr id="27" name="Содержимое 26"/>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5" name="Дата 24"/>
          <p:cNvSpPr>
            <a:spLocks noGrp="1"/>
          </p:cNvSpPr>
          <p:nvPr>
            <p:ph type="dt" sz="half" idx="10"/>
          </p:nvPr>
        </p:nvSpPr>
        <p:spPr/>
        <p:txBody>
          <a:bodyPr/>
          <a:lstStyle/>
          <a:p>
            <a:fld id="{5B106E36-FD25-4E2D-B0AA-010F637433A0}" type="datetimeFigureOut">
              <a:rPr lang="ru-RU" smtClean="0"/>
              <a:pPr/>
              <a:t>22.09.2016</a:t>
            </a:fld>
            <a:endParaRPr lang="ru-RU"/>
          </a:p>
        </p:txBody>
      </p:sp>
      <p:sp>
        <p:nvSpPr>
          <p:cNvPr id="19" name="Нижний колонтитул 18"/>
          <p:cNvSpPr>
            <a:spLocks noGrp="1"/>
          </p:cNvSpPr>
          <p:nvPr>
            <p:ph type="ftr" sz="quarter" idx="11"/>
          </p:nvPr>
        </p:nvSpPr>
        <p:spPr>
          <a:xfrm>
            <a:off x="3581400" y="76200"/>
            <a:ext cx="2895600" cy="288925"/>
          </a:xfrm>
        </p:spPr>
        <p:txBody>
          <a:bodyPr/>
          <a:lstStyle/>
          <a:p>
            <a:endParaRPr lang="ru-RU"/>
          </a:p>
        </p:txBody>
      </p:sp>
      <p:sp>
        <p:nvSpPr>
          <p:cNvPr id="16" name="Номер слайда 15"/>
          <p:cNvSpPr>
            <a:spLocks noGrp="1"/>
          </p:cNvSpPr>
          <p:nvPr>
            <p:ph type="sldNum" sz="quarter" idx="12"/>
          </p:nvPr>
        </p:nvSpPr>
        <p:spPr>
          <a:xfrm>
            <a:off x="8229600" y="6473952"/>
            <a:ext cx="758952" cy="246888"/>
          </a:xfrm>
        </p:spPr>
        <p:txBody>
          <a:bodyPr/>
          <a:lstStyle/>
          <a:p>
            <a:fld id="{725C68B6-61C2-468F-89AB-4B9F7531AA68}" type="slidenum">
              <a:rPr lang="ru-RU" smtClean="0"/>
              <a:pPr/>
              <a:t>‹#›</a:t>
            </a:fld>
            <a:endParaRPr lang="ru-RU"/>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3">
        <a:schemeClr val="bg2"/>
      </p:bgRef>
    </p:bg>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Текст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19" name="Дата 18"/>
          <p:cNvSpPr>
            <a:spLocks noGrp="1"/>
          </p:cNvSpPr>
          <p:nvPr>
            <p:ph type="dt" sz="half" idx="10"/>
          </p:nvPr>
        </p:nvSpPr>
        <p:spPr/>
        <p:txBody>
          <a:bodyPr/>
          <a:lstStyle/>
          <a:p>
            <a:fld id="{5B106E36-FD25-4E2D-B0AA-010F637433A0}" type="datetimeFigureOut">
              <a:rPr lang="ru-RU" smtClean="0"/>
              <a:pPr/>
              <a:t>22.09.2016</a:t>
            </a:fld>
            <a:endParaRPr lang="ru-RU"/>
          </a:p>
        </p:txBody>
      </p:sp>
      <p:sp>
        <p:nvSpPr>
          <p:cNvPr id="11" name="Нижний колонтитул 10"/>
          <p:cNvSpPr>
            <a:spLocks noGrp="1"/>
          </p:cNvSpPr>
          <p:nvPr>
            <p:ph type="ftr" sz="quarter" idx="11"/>
          </p:nvPr>
        </p:nvSpPr>
        <p:spPr/>
        <p:txBody>
          <a:bodyPr/>
          <a:lstStyle/>
          <a:p>
            <a:endParaRPr lang="ru-RU"/>
          </a:p>
        </p:txBody>
      </p:sp>
      <p:sp>
        <p:nvSpPr>
          <p:cNvPr id="16" name="Номер слайда 15"/>
          <p:cNvSpPr>
            <a:spLocks noGrp="1"/>
          </p:cNvSpPr>
          <p:nvPr>
            <p:ph type="sldNum" sz="quarter" idx="12"/>
          </p:nvPr>
        </p:nvSpPr>
        <p:spPr/>
        <p:txBody>
          <a:bodyPr/>
          <a:lstStyle/>
          <a:p>
            <a:fld id="{725C68B6-61C2-468F-89AB-4B9F7531AA68}" type="slidenum">
              <a:rPr lang="ru-RU" smtClean="0"/>
              <a:pPr/>
              <a:t>‹#›</a:t>
            </a:fld>
            <a:endParaRPr lang="ru-RU"/>
          </a:p>
        </p:txBody>
      </p:sp>
      <p:sp>
        <p:nvSpPr>
          <p:cNvPr id="8" name="Заголовок 7"/>
          <p:cNvSpPr>
            <a:spLocks noGrp="1"/>
          </p:cNvSpPr>
          <p:nvPr>
            <p:ph type="title"/>
          </p:nvPr>
        </p:nvSpPr>
        <p:spPr>
          <a:xfrm>
            <a:off x="180475" y="2947085"/>
            <a:ext cx="8686800" cy="1184825"/>
          </a:xfrm>
        </p:spPr>
        <p:txBody>
          <a:bodyPr rtlCol="0" anchor="t"/>
          <a:lstStyle>
            <a:lvl1pPr algn="r">
              <a:defRPr/>
            </a:lvl1pPr>
          </a:lstStyle>
          <a:p>
            <a:r>
              <a:rPr kumimoji="0" lang="ru-RU" smtClean="0"/>
              <a:t>Образец заголовка</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0" name="Заголовок 19"/>
          <p:cNvSpPr>
            <a:spLocks noGrp="1"/>
          </p:cNvSpPr>
          <p:nvPr>
            <p:ph type="title"/>
          </p:nvPr>
        </p:nvSpPr>
        <p:spPr>
          <a:xfrm>
            <a:off x="301752" y="457200"/>
            <a:ext cx="8686800" cy="841248"/>
          </a:xfrm>
        </p:spPr>
        <p:txBody>
          <a:bodyPr/>
          <a:lstStyle/>
          <a:p>
            <a:r>
              <a:rPr kumimoji="0" lang="ru-RU" smtClean="0"/>
              <a:t>Образец заголовка</a:t>
            </a:r>
            <a:endParaRPr kumimoji="0" lang="en-US"/>
          </a:p>
        </p:txBody>
      </p:sp>
      <p:sp>
        <p:nvSpPr>
          <p:cNvPr id="14" name="Содержимое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Содержимое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1" name="Дата 20"/>
          <p:cNvSpPr>
            <a:spLocks noGrp="1"/>
          </p:cNvSpPr>
          <p:nvPr>
            <p:ph type="dt" sz="half" idx="10"/>
          </p:nvPr>
        </p:nvSpPr>
        <p:spPr/>
        <p:txBody>
          <a:bodyPr/>
          <a:lstStyle/>
          <a:p>
            <a:fld id="{5B106E36-FD25-4E2D-B0AA-010F637433A0}" type="datetimeFigureOut">
              <a:rPr lang="ru-RU" smtClean="0"/>
              <a:pPr/>
              <a:t>22.09.2016</a:t>
            </a:fld>
            <a:endParaRPr lang="ru-RU"/>
          </a:p>
        </p:txBody>
      </p:sp>
      <p:sp>
        <p:nvSpPr>
          <p:cNvPr id="10" name="Нижний колонтитул 9"/>
          <p:cNvSpPr>
            <a:spLocks noGrp="1"/>
          </p:cNvSpPr>
          <p:nvPr>
            <p:ph type="ftr" sz="quarter" idx="11"/>
          </p:nvPr>
        </p:nvSpPr>
        <p:spPr/>
        <p:txBody>
          <a:bodyPr/>
          <a:lstStyle/>
          <a:p>
            <a:endParaRPr lang="ru-RU"/>
          </a:p>
        </p:txBody>
      </p:sp>
      <p:sp>
        <p:nvSpPr>
          <p:cNvPr id="31" name="Номер слайда 30"/>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B106E36-FD25-4E2D-B0AA-010F637433A0}" type="datetimeFigureOut">
              <a:rPr lang="ru-RU" smtClean="0"/>
              <a:pPr/>
              <a:t>22.09.2016</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9" name="Заголовок 28"/>
          <p:cNvSpPr>
            <a:spLocks noGrp="1"/>
          </p:cNvSpPr>
          <p:nvPr>
            <p:ph type="title"/>
          </p:nvPr>
        </p:nvSpPr>
        <p:spPr>
          <a:xfrm>
            <a:off x="304800" y="5410200"/>
            <a:ext cx="8610600" cy="882650"/>
          </a:xfrm>
        </p:spPr>
        <p:txBody>
          <a:bodyPr anchor="ctr"/>
          <a:lstStyle>
            <a:lvl1pPr>
              <a:defRPr/>
            </a:lvl1pPr>
          </a:lstStyle>
          <a:p>
            <a:r>
              <a:rPr kumimoji="0" lang="ru-RU" smtClean="0"/>
              <a:t>Образец заголовка</a:t>
            </a:r>
            <a:endParaRPr kumimoji="0" lang="en-US"/>
          </a:p>
        </p:txBody>
      </p:sp>
      <p:sp>
        <p:nvSpPr>
          <p:cNvPr id="13" name="Текст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25" name="Текст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Содержимое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8" name="Содержимое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0" name="Дата 9"/>
          <p:cNvSpPr>
            <a:spLocks noGrp="1"/>
          </p:cNvSpPr>
          <p:nvPr>
            <p:ph type="dt" sz="half" idx="10"/>
          </p:nvPr>
        </p:nvSpPr>
        <p:spPr/>
        <p:txBody>
          <a:bodyPr/>
          <a:lstStyle/>
          <a:p>
            <a:fld id="{5B106E36-FD25-4E2D-B0AA-010F637433A0}" type="datetimeFigureOut">
              <a:rPr lang="ru-RU" smtClean="0"/>
              <a:pPr/>
              <a:t>22.09.2016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a:xfrm>
            <a:off x="8229600" y="6477000"/>
            <a:ext cx="762000" cy="246888"/>
          </a:xfrm>
        </p:spPr>
        <p:txBody>
          <a:bodyPr/>
          <a:lstStyle/>
          <a:p>
            <a:fld id="{725C68B6-61C2-468F-89AB-4B9F7531AA68}" type="slidenum">
              <a:rPr lang="ru-RU" smtClean="0"/>
              <a:pPr/>
              <a:t>‹#›</a:t>
            </a:fld>
            <a:endParaRPr lang="ru-RU"/>
          </a:p>
        </p:txBody>
      </p:sp>
      <p:sp>
        <p:nvSpPr>
          <p:cNvPr id="11" name="Прямая соединительная линия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30" name="Заголовок 29"/>
          <p:cNvSpPr>
            <a:spLocks noGrp="1"/>
          </p:cNvSpPr>
          <p:nvPr>
            <p:ph type="title"/>
          </p:nvPr>
        </p:nvSpPr>
        <p:spPr>
          <a:xfrm>
            <a:off x="301752" y="457200"/>
            <a:ext cx="8686800" cy="841248"/>
          </a:xfrm>
        </p:spPr>
        <p:txBody>
          <a:bodyPr/>
          <a:lstStyle/>
          <a:p>
            <a:r>
              <a:rPr kumimoji="0" lang="ru-RU" smtClean="0"/>
              <a:t>Образец заголовка</a:t>
            </a:r>
            <a:endParaRPr kumimoji="0" lang="en-US"/>
          </a:p>
        </p:txBody>
      </p:sp>
      <p:sp>
        <p:nvSpPr>
          <p:cNvPr id="12" name="Дата 11"/>
          <p:cNvSpPr>
            <a:spLocks noGrp="1"/>
          </p:cNvSpPr>
          <p:nvPr>
            <p:ph type="dt" sz="half" idx="10"/>
          </p:nvPr>
        </p:nvSpPr>
        <p:spPr/>
        <p:txBody>
          <a:bodyPr/>
          <a:lstStyle/>
          <a:p>
            <a:fld id="{5B106E36-FD25-4E2D-B0AA-010F637433A0}" type="datetimeFigureOut">
              <a:rPr lang="ru-RU" smtClean="0"/>
              <a:pPr/>
              <a:t>22.09.2016</a:t>
            </a:fld>
            <a:endParaRPr lang="ru-RU"/>
          </a:p>
        </p:txBody>
      </p:sp>
      <p:sp>
        <p:nvSpPr>
          <p:cNvPr id="21" name="Нижний колонтитул 20"/>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p>
            <a:fld id="{5B106E36-FD25-4E2D-B0AA-010F637433A0}" type="datetimeFigureOut">
              <a:rPr lang="ru-RU" smtClean="0"/>
              <a:pPr/>
              <a:t>22.09.2016</a:t>
            </a:fld>
            <a:endParaRPr lang="ru-RU"/>
          </a:p>
        </p:txBody>
      </p:sp>
      <p:sp>
        <p:nvSpPr>
          <p:cNvPr id="24" name="Нижний колонтитул 23"/>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8" name="Прямая соединительная линия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Заголовок 11"/>
          <p:cNvSpPr>
            <a:spLocks noGrp="1"/>
          </p:cNvSpPr>
          <p:nvPr>
            <p:ph type="title"/>
          </p:nvPr>
        </p:nvSpPr>
        <p:spPr>
          <a:xfrm>
            <a:off x="457200" y="5486400"/>
            <a:ext cx="8458200" cy="520700"/>
          </a:xfrm>
        </p:spPr>
        <p:txBody>
          <a:bodyPr anchor="ctr"/>
          <a:lstStyle>
            <a:lvl1pPr algn="l">
              <a:buNone/>
              <a:defRPr sz="2000" b="1"/>
            </a:lvl1pPr>
          </a:lstStyle>
          <a:p>
            <a:r>
              <a:rPr kumimoji="0" lang="ru-RU" smtClean="0"/>
              <a:t>Образец заголовка</a:t>
            </a:r>
            <a:endParaRPr kumimoji="0" lang="en-US"/>
          </a:p>
        </p:txBody>
      </p:sp>
      <p:sp>
        <p:nvSpPr>
          <p:cNvPr id="26" name="Текст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14" name="Содержимое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5" name="Дата 24"/>
          <p:cNvSpPr>
            <a:spLocks noGrp="1"/>
          </p:cNvSpPr>
          <p:nvPr>
            <p:ph type="dt" sz="half" idx="10"/>
          </p:nvPr>
        </p:nvSpPr>
        <p:spPr/>
        <p:txBody>
          <a:bodyPr/>
          <a:lstStyle/>
          <a:p>
            <a:fld id="{5B106E36-FD25-4E2D-B0AA-010F637433A0}" type="datetimeFigureOut">
              <a:rPr lang="ru-RU" smtClean="0"/>
              <a:pPr/>
              <a:t>22.09.2016</a:t>
            </a:fld>
            <a:endParaRPr lang="ru-RU"/>
          </a:p>
        </p:txBody>
      </p:sp>
      <p:sp>
        <p:nvSpPr>
          <p:cNvPr id="29" name="Нижний колонтитул 28"/>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3" name="Рисунок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ru-RU" smtClean="0"/>
              <a:t>Вставка рисунка</a:t>
            </a:r>
            <a:endParaRPr kumimoji="0" lang="en-US" dirty="0"/>
          </a:p>
        </p:txBody>
      </p:sp>
      <p:sp>
        <p:nvSpPr>
          <p:cNvPr id="7" name="Дата 6"/>
          <p:cNvSpPr>
            <a:spLocks noGrp="1"/>
          </p:cNvSpPr>
          <p:nvPr>
            <p:ph type="dt" sz="half" idx="10"/>
          </p:nvPr>
        </p:nvSpPr>
        <p:spPr/>
        <p:txBody>
          <a:bodyPr/>
          <a:lstStyle/>
          <a:p>
            <a:fld id="{5B106E36-FD25-4E2D-B0AA-010F637433A0}" type="datetimeFigureOut">
              <a:rPr lang="ru-RU" smtClean="0"/>
              <a:pPr/>
              <a:t>22.09.2016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31" name="Номер слайда 30"/>
          <p:cNvSpPr>
            <a:spLocks noGrp="1"/>
          </p:cNvSpPr>
          <p:nvPr>
            <p:ph type="sldNum" sz="quarter" idx="12"/>
          </p:nvPr>
        </p:nvSpPr>
        <p:spPr/>
        <p:txBody>
          <a:bodyPr/>
          <a:lstStyle/>
          <a:p>
            <a:fld id="{725C68B6-61C2-468F-89AB-4B9F7531AA68}" type="slidenum">
              <a:rPr lang="ru-RU" smtClean="0"/>
              <a:pPr/>
              <a:t>‹#›</a:t>
            </a:fld>
            <a:endParaRPr lang="ru-RU"/>
          </a:p>
        </p:txBody>
      </p:sp>
      <p:sp>
        <p:nvSpPr>
          <p:cNvPr id="17" name="Заголовок 16"/>
          <p:cNvSpPr>
            <a:spLocks noGrp="1"/>
          </p:cNvSpPr>
          <p:nvPr>
            <p:ph type="title"/>
          </p:nvPr>
        </p:nvSpPr>
        <p:spPr>
          <a:xfrm>
            <a:off x="381000" y="4993760"/>
            <a:ext cx="5867400" cy="522288"/>
          </a:xfrm>
        </p:spPr>
        <p:txBody>
          <a:bodyPr anchor="ctr"/>
          <a:lstStyle>
            <a:lvl1pPr algn="l">
              <a:buNone/>
              <a:defRPr sz="2000" b="1"/>
            </a:lvl1pPr>
          </a:lstStyle>
          <a:p>
            <a:r>
              <a:rPr kumimoji="0" lang="ru-RU" smtClean="0"/>
              <a:t>Образец заголовка</a:t>
            </a:r>
            <a:endParaRPr kumimoji="0" lang="en-US"/>
          </a:p>
        </p:txBody>
      </p:sp>
      <p:sp>
        <p:nvSpPr>
          <p:cNvPr id="26" name="Текст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22.09.2016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58000" y="549276"/>
            <a:ext cx="18288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549276"/>
            <a:ext cx="62484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22.09.2016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Pr>
        <a:gradFill rotWithShape="0">
          <a:gsLst>
            <a:gs pos="0">
              <a:schemeClr val="bg2"/>
            </a:gs>
            <a:gs pos="50000">
              <a:schemeClr val="bg1"/>
            </a:gs>
            <a:gs pos="100000">
              <a:schemeClr val="bg2"/>
            </a:gs>
          </a:gsLst>
          <a:lin ang="0" scaled="1"/>
        </a:gradFill>
        <a:effectLst>
          <a:outerShdw dist="107763" dir="2700000" algn="ctr" rotWithShape="0">
            <a:srgbClr val="000000"/>
          </a:outerShdw>
        </a:effectLst>
      </p:bgPr>
    </p:bg>
    <p:spTree>
      <p:nvGrpSpPr>
        <p:cNvPr id="1" name=""/>
        <p:cNvGrpSpPr/>
        <p:nvPr/>
      </p:nvGrpSpPr>
      <p:grpSpPr>
        <a:xfrm>
          <a:off x="0" y="0"/>
          <a:ext cx="0" cy="0"/>
          <a:chOff x="0" y="0"/>
          <a:chExt cx="0" cy="0"/>
        </a:xfrm>
      </p:grpSpPr>
      <p:sp>
        <p:nvSpPr>
          <p:cNvPr id="3074" name="Rectangle 2"/>
          <p:cNvSpPr>
            <a:spLocks noChangeArrowheads="1"/>
          </p:cNvSpPr>
          <p:nvPr/>
        </p:nvSpPr>
        <p:spPr bwMode="invGray">
          <a:xfrm>
            <a:off x="8783638" y="444500"/>
            <a:ext cx="360362" cy="3152775"/>
          </a:xfrm>
          <a:prstGeom prst="rect">
            <a:avLst/>
          </a:prstGeom>
          <a:gradFill rotWithShape="0">
            <a:gsLst>
              <a:gs pos="0">
                <a:schemeClr val="bg2"/>
              </a:gs>
              <a:gs pos="50000">
                <a:schemeClr val="hlink"/>
              </a:gs>
              <a:gs pos="100000">
                <a:schemeClr val="bg2"/>
              </a:gs>
            </a:gsLst>
            <a:lin ang="0" scaled="1"/>
          </a:gradFill>
          <a:ln w="9525">
            <a:noFill/>
            <a:miter lim="800000"/>
            <a:headEnd/>
            <a:tailEnd/>
          </a:ln>
        </p:spPr>
        <p:txBody>
          <a:bodyPr wrap="none" anchor="ctr"/>
          <a:lstStyle/>
          <a:p>
            <a:endParaRPr lang="ru-RU"/>
          </a:p>
        </p:txBody>
      </p:sp>
      <p:sp>
        <p:nvSpPr>
          <p:cNvPr id="3075" name="Freeform 3"/>
          <p:cNvSpPr>
            <a:spLocks/>
          </p:cNvSpPr>
          <p:nvPr/>
        </p:nvSpPr>
        <p:spPr bwMode="invGray">
          <a:xfrm>
            <a:off x="0" y="0"/>
            <a:ext cx="9144000" cy="2133600"/>
          </a:xfrm>
          <a:custGeom>
            <a:avLst/>
            <a:gdLst/>
            <a:ahLst/>
            <a:cxnLst>
              <a:cxn ang="0">
                <a:pos x="0" y="0"/>
              </a:cxn>
              <a:cxn ang="0">
                <a:pos x="5760" y="0"/>
              </a:cxn>
              <a:cxn ang="0">
                <a:pos x="5760" y="720"/>
              </a:cxn>
              <a:cxn ang="0">
                <a:pos x="3600" y="624"/>
              </a:cxn>
              <a:cxn ang="0">
                <a:pos x="0" y="1000"/>
              </a:cxn>
              <a:cxn ang="0">
                <a:pos x="0" y="0"/>
              </a:cxn>
            </a:cxnLst>
            <a:rect l="0" t="0" r="r" b="b"/>
            <a:pathLst>
              <a:path w="5760" h="1104">
                <a:moveTo>
                  <a:pt x="0" y="0"/>
                </a:moveTo>
                <a:lnTo>
                  <a:pt x="5760" y="0"/>
                </a:lnTo>
                <a:lnTo>
                  <a:pt x="5760" y="720"/>
                </a:lnTo>
                <a:cubicBezTo>
                  <a:pt x="5400" y="824"/>
                  <a:pt x="4560" y="577"/>
                  <a:pt x="3600" y="624"/>
                </a:cubicBezTo>
                <a:cubicBezTo>
                  <a:pt x="2640" y="671"/>
                  <a:pt x="600" y="1104"/>
                  <a:pt x="0" y="1000"/>
                </a:cubicBezTo>
                <a:lnTo>
                  <a:pt x="0" y="0"/>
                </a:lnTo>
                <a:close/>
              </a:path>
            </a:pathLst>
          </a:custGeom>
          <a:gradFill rotWithShape="0">
            <a:gsLst>
              <a:gs pos="0">
                <a:schemeClr val="bg2"/>
              </a:gs>
              <a:gs pos="50000">
                <a:schemeClr val="bg1"/>
              </a:gs>
              <a:gs pos="100000">
                <a:schemeClr val="bg2"/>
              </a:gs>
            </a:gsLst>
            <a:lin ang="0" scaled="1"/>
          </a:gradFill>
          <a:ln w="9525">
            <a:noFill/>
            <a:round/>
            <a:headEnd/>
            <a:tailEnd/>
          </a:ln>
        </p:spPr>
        <p:txBody>
          <a:bodyPr wrap="none" anchor="ctr"/>
          <a:lstStyle/>
          <a:p>
            <a:endParaRPr lang="ru-RU"/>
          </a:p>
        </p:txBody>
      </p:sp>
      <p:sp>
        <p:nvSpPr>
          <p:cNvPr id="3076" name="Freeform 4"/>
          <p:cNvSpPr>
            <a:spLocks/>
          </p:cNvSpPr>
          <p:nvPr/>
        </p:nvSpPr>
        <p:spPr bwMode="invGray">
          <a:xfrm>
            <a:off x="0" y="1163638"/>
            <a:ext cx="9144000" cy="5694362"/>
          </a:xfrm>
          <a:custGeom>
            <a:avLst/>
            <a:gdLst/>
            <a:ahLst/>
            <a:cxnLst>
              <a:cxn ang="0">
                <a:pos x="0" y="582"/>
              </a:cxn>
              <a:cxn ang="0">
                <a:pos x="2640" y="267"/>
              </a:cxn>
              <a:cxn ang="0">
                <a:pos x="3373" y="160"/>
              </a:cxn>
              <a:cxn ang="0">
                <a:pos x="5760" y="358"/>
              </a:cxn>
              <a:cxn ang="0">
                <a:pos x="5760" y="3587"/>
              </a:cxn>
              <a:cxn ang="0">
                <a:pos x="0" y="3587"/>
              </a:cxn>
              <a:cxn ang="0">
                <a:pos x="0" y="582"/>
              </a:cxn>
            </a:cxnLst>
            <a:rect l="0" t="0" r="r" b="b"/>
            <a:pathLst>
              <a:path w="5760" h="3587">
                <a:moveTo>
                  <a:pt x="0" y="582"/>
                </a:moveTo>
                <a:cubicBezTo>
                  <a:pt x="1027" y="680"/>
                  <a:pt x="1960" y="387"/>
                  <a:pt x="2640" y="267"/>
                </a:cubicBezTo>
                <a:cubicBezTo>
                  <a:pt x="2640" y="267"/>
                  <a:pt x="3268" y="180"/>
                  <a:pt x="3373" y="160"/>
                </a:cubicBezTo>
                <a:cubicBezTo>
                  <a:pt x="4120" y="0"/>
                  <a:pt x="5280" y="358"/>
                  <a:pt x="5760" y="358"/>
                </a:cubicBezTo>
                <a:lnTo>
                  <a:pt x="5760" y="3587"/>
                </a:lnTo>
                <a:lnTo>
                  <a:pt x="0" y="3587"/>
                </a:lnTo>
                <a:cubicBezTo>
                  <a:pt x="0" y="3587"/>
                  <a:pt x="0" y="582"/>
                  <a:pt x="0" y="582"/>
                </a:cubicBezTo>
                <a:close/>
              </a:path>
            </a:pathLst>
          </a:custGeom>
          <a:gradFill rotWithShape="0">
            <a:gsLst>
              <a:gs pos="0">
                <a:schemeClr val="bg2"/>
              </a:gs>
              <a:gs pos="50000">
                <a:schemeClr val="bg1"/>
              </a:gs>
              <a:gs pos="100000">
                <a:schemeClr val="bg2"/>
              </a:gs>
            </a:gsLst>
            <a:lin ang="0" scaled="1"/>
          </a:gradFill>
          <a:ln w="9525" cap="flat">
            <a:noFill/>
            <a:prstDash val="solid"/>
            <a:round/>
            <a:headEnd type="none" w="med" len="med"/>
            <a:tailEnd type="none" w="med" len="med"/>
          </a:ln>
          <a:effectLst/>
        </p:spPr>
        <p:txBody>
          <a:bodyPr wrap="none" anchor="ctr"/>
          <a:lstStyle/>
          <a:p>
            <a:endParaRPr lang="ru-RU"/>
          </a:p>
        </p:txBody>
      </p:sp>
      <p:sp>
        <p:nvSpPr>
          <p:cNvPr id="3077" name="Freeform 5"/>
          <p:cNvSpPr>
            <a:spLocks/>
          </p:cNvSpPr>
          <p:nvPr/>
        </p:nvSpPr>
        <p:spPr bwMode="invGray">
          <a:xfrm>
            <a:off x="0" y="292100"/>
            <a:ext cx="9144000" cy="854075"/>
          </a:xfrm>
          <a:custGeom>
            <a:avLst/>
            <a:gdLst/>
            <a:ahLst/>
            <a:cxnLst>
              <a:cxn ang="0">
                <a:pos x="0" y="163"/>
              </a:cxn>
              <a:cxn ang="0">
                <a:pos x="0" y="403"/>
              </a:cxn>
              <a:cxn ang="0">
                <a:pos x="1773" y="443"/>
              </a:cxn>
              <a:cxn ang="0">
                <a:pos x="4573" y="176"/>
              </a:cxn>
              <a:cxn ang="0">
                <a:pos x="5760" y="536"/>
              </a:cxn>
              <a:cxn ang="0">
                <a:pos x="5760" y="163"/>
              </a:cxn>
              <a:cxn ang="0">
                <a:pos x="4560" y="29"/>
              </a:cxn>
              <a:cxn ang="0">
                <a:pos x="1987" y="336"/>
              </a:cxn>
              <a:cxn ang="0">
                <a:pos x="0" y="163"/>
              </a:cxn>
            </a:cxnLst>
            <a:rect l="0" t="0" r="r" b="b"/>
            <a:pathLst>
              <a:path w="5760" h="538">
                <a:moveTo>
                  <a:pt x="0" y="163"/>
                </a:moveTo>
                <a:lnTo>
                  <a:pt x="0" y="403"/>
                </a:lnTo>
                <a:cubicBezTo>
                  <a:pt x="295" y="450"/>
                  <a:pt x="1011" y="481"/>
                  <a:pt x="1773" y="443"/>
                </a:cubicBezTo>
                <a:cubicBezTo>
                  <a:pt x="2535" y="405"/>
                  <a:pt x="3909" y="161"/>
                  <a:pt x="4573" y="176"/>
                </a:cubicBezTo>
                <a:cubicBezTo>
                  <a:pt x="5237" y="191"/>
                  <a:pt x="5562" y="538"/>
                  <a:pt x="5760" y="536"/>
                </a:cubicBezTo>
                <a:lnTo>
                  <a:pt x="5760" y="163"/>
                </a:lnTo>
                <a:cubicBezTo>
                  <a:pt x="5560" y="79"/>
                  <a:pt x="5189" y="0"/>
                  <a:pt x="4560" y="29"/>
                </a:cubicBezTo>
                <a:cubicBezTo>
                  <a:pt x="3931" y="58"/>
                  <a:pt x="2747" y="314"/>
                  <a:pt x="1987" y="336"/>
                </a:cubicBezTo>
                <a:cubicBezTo>
                  <a:pt x="1227" y="358"/>
                  <a:pt x="414" y="199"/>
                  <a:pt x="0" y="163"/>
                </a:cubicBezTo>
                <a:close/>
              </a:path>
            </a:pathLst>
          </a:custGeom>
          <a:gradFill rotWithShape="0">
            <a:gsLst>
              <a:gs pos="0">
                <a:schemeClr val="bg1"/>
              </a:gs>
              <a:gs pos="50000">
                <a:schemeClr val="bg2"/>
              </a:gs>
              <a:gs pos="100000">
                <a:schemeClr val="bg1"/>
              </a:gs>
            </a:gsLst>
            <a:lin ang="0" scaled="1"/>
          </a:gradFill>
          <a:ln w="9525">
            <a:noFill/>
            <a:round/>
            <a:headEnd/>
            <a:tailEnd/>
          </a:ln>
        </p:spPr>
        <p:txBody>
          <a:bodyPr wrap="none" anchor="ctr"/>
          <a:lstStyle/>
          <a:p>
            <a:endParaRPr lang="ru-RU"/>
          </a:p>
        </p:txBody>
      </p:sp>
      <p:sp>
        <p:nvSpPr>
          <p:cNvPr id="3078" name="Freeform 6"/>
          <p:cNvSpPr>
            <a:spLocks/>
          </p:cNvSpPr>
          <p:nvPr/>
        </p:nvSpPr>
        <p:spPr bwMode="hidden">
          <a:xfrm>
            <a:off x="0" y="2405063"/>
            <a:ext cx="9144000" cy="1069975"/>
          </a:xfrm>
          <a:custGeom>
            <a:avLst/>
            <a:gdLst/>
            <a:ahLst/>
            <a:cxnLst>
              <a:cxn ang="0">
                <a:pos x="0" y="246"/>
              </a:cxn>
              <a:cxn ang="0">
                <a:pos x="0" y="406"/>
              </a:cxn>
              <a:cxn ang="0">
                <a:pos x="1280" y="645"/>
              </a:cxn>
              <a:cxn ang="0">
                <a:pos x="1627" y="580"/>
              </a:cxn>
              <a:cxn ang="0">
                <a:pos x="4493" y="113"/>
              </a:cxn>
              <a:cxn ang="0">
                <a:pos x="5760" y="606"/>
              </a:cxn>
              <a:cxn ang="0">
                <a:pos x="5760" y="233"/>
              </a:cxn>
              <a:cxn ang="0">
                <a:pos x="4040" y="33"/>
              </a:cxn>
              <a:cxn ang="0">
                <a:pos x="1093" y="433"/>
              </a:cxn>
              <a:cxn ang="0">
                <a:pos x="0" y="246"/>
              </a:cxn>
            </a:cxnLst>
            <a:rect l="0" t="0" r="r" b="b"/>
            <a:pathLst>
              <a:path w="5760" h="674">
                <a:moveTo>
                  <a:pt x="0" y="246"/>
                </a:moveTo>
                <a:lnTo>
                  <a:pt x="0" y="406"/>
                </a:lnTo>
                <a:cubicBezTo>
                  <a:pt x="213" y="463"/>
                  <a:pt x="1009" y="616"/>
                  <a:pt x="1280" y="645"/>
                </a:cubicBezTo>
                <a:cubicBezTo>
                  <a:pt x="1551" y="674"/>
                  <a:pt x="1092" y="669"/>
                  <a:pt x="1627" y="580"/>
                </a:cubicBezTo>
                <a:cubicBezTo>
                  <a:pt x="2162" y="491"/>
                  <a:pt x="3804" y="109"/>
                  <a:pt x="4493" y="113"/>
                </a:cubicBezTo>
                <a:cubicBezTo>
                  <a:pt x="5182" y="117"/>
                  <a:pt x="5549" y="586"/>
                  <a:pt x="5760" y="606"/>
                </a:cubicBezTo>
                <a:lnTo>
                  <a:pt x="5760" y="233"/>
                </a:lnTo>
                <a:cubicBezTo>
                  <a:pt x="5471" y="158"/>
                  <a:pt x="4818" y="0"/>
                  <a:pt x="4040" y="33"/>
                </a:cubicBezTo>
                <a:cubicBezTo>
                  <a:pt x="3262" y="66"/>
                  <a:pt x="1766" y="398"/>
                  <a:pt x="1093" y="433"/>
                </a:cubicBezTo>
                <a:cubicBezTo>
                  <a:pt x="420" y="468"/>
                  <a:pt x="228" y="285"/>
                  <a:pt x="0" y="246"/>
                </a:cubicBezTo>
                <a:close/>
              </a:path>
            </a:pathLst>
          </a:custGeom>
          <a:gradFill rotWithShape="0">
            <a:gsLst>
              <a:gs pos="0">
                <a:schemeClr val="bg1"/>
              </a:gs>
              <a:gs pos="50000">
                <a:schemeClr val="accent2"/>
              </a:gs>
              <a:gs pos="100000">
                <a:schemeClr val="bg1"/>
              </a:gs>
            </a:gsLst>
            <a:lin ang="0" scaled="1"/>
          </a:gradFill>
          <a:ln w="9525" cap="flat">
            <a:noFill/>
            <a:prstDash val="solid"/>
            <a:round/>
            <a:headEnd type="none" w="med" len="med"/>
            <a:tailEnd type="none" w="med" len="med"/>
          </a:ln>
          <a:effectLst/>
        </p:spPr>
        <p:txBody>
          <a:bodyPr wrap="none" anchor="ctr"/>
          <a:lstStyle/>
          <a:p>
            <a:endParaRPr lang="ru-RU"/>
          </a:p>
        </p:txBody>
      </p:sp>
      <p:sp>
        <p:nvSpPr>
          <p:cNvPr id="3079" name="Freeform 7"/>
          <p:cNvSpPr>
            <a:spLocks/>
          </p:cNvSpPr>
          <p:nvPr/>
        </p:nvSpPr>
        <p:spPr bwMode="white">
          <a:xfrm>
            <a:off x="2476500" y="1522413"/>
            <a:ext cx="6667500" cy="5335587"/>
          </a:xfrm>
          <a:custGeom>
            <a:avLst/>
            <a:gdLst/>
            <a:ahLst/>
            <a:cxnLst>
              <a:cxn ang="0">
                <a:pos x="0" y="3361"/>
              </a:cxn>
              <a:cxn ang="0">
                <a:pos x="1054" y="295"/>
              </a:cxn>
              <a:cxn ang="0">
                <a:pos x="4200" y="1588"/>
              </a:cxn>
              <a:cxn ang="0">
                <a:pos x="4200" y="2028"/>
              </a:cxn>
              <a:cxn ang="0">
                <a:pos x="1200" y="442"/>
              </a:cxn>
              <a:cxn ang="0">
                <a:pos x="347" y="3361"/>
              </a:cxn>
              <a:cxn ang="0">
                <a:pos x="0" y="3361"/>
              </a:cxn>
            </a:cxnLst>
            <a:rect l="0" t="0" r="r" b="b"/>
            <a:pathLst>
              <a:path w="4200" h="3361">
                <a:moveTo>
                  <a:pt x="0" y="3361"/>
                </a:moveTo>
                <a:cubicBezTo>
                  <a:pt x="118" y="2850"/>
                  <a:pt x="354" y="590"/>
                  <a:pt x="1054" y="295"/>
                </a:cubicBezTo>
                <a:cubicBezTo>
                  <a:pt x="1754" y="0"/>
                  <a:pt x="3676" y="1299"/>
                  <a:pt x="4200" y="1588"/>
                </a:cubicBezTo>
                <a:lnTo>
                  <a:pt x="4200" y="2028"/>
                </a:lnTo>
                <a:cubicBezTo>
                  <a:pt x="3700" y="1837"/>
                  <a:pt x="1842" y="220"/>
                  <a:pt x="1200" y="442"/>
                </a:cubicBezTo>
                <a:cubicBezTo>
                  <a:pt x="558" y="664"/>
                  <a:pt x="547" y="2875"/>
                  <a:pt x="347" y="3361"/>
                </a:cubicBezTo>
                <a:lnTo>
                  <a:pt x="0" y="3361"/>
                </a:lnTo>
                <a:close/>
              </a:path>
            </a:pathLst>
          </a:custGeom>
          <a:gradFill rotWithShape="0">
            <a:gsLst>
              <a:gs pos="0">
                <a:schemeClr val="accent2"/>
              </a:gs>
              <a:gs pos="50000">
                <a:schemeClr val="bg1"/>
              </a:gs>
              <a:gs pos="100000">
                <a:schemeClr val="accent2"/>
              </a:gs>
            </a:gsLst>
            <a:lin ang="5400000" scaled="1"/>
          </a:gradFill>
          <a:ln w="9525">
            <a:noFill/>
            <a:round/>
            <a:headEnd/>
            <a:tailEnd/>
          </a:ln>
        </p:spPr>
        <p:txBody>
          <a:bodyPr wrap="none" anchor="ctr"/>
          <a:lstStyle/>
          <a:p>
            <a:endParaRPr lang="ru-RU"/>
          </a:p>
        </p:txBody>
      </p:sp>
      <p:sp>
        <p:nvSpPr>
          <p:cNvPr id="3080" name="Freeform 8"/>
          <p:cNvSpPr>
            <a:spLocks/>
          </p:cNvSpPr>
          <p:nvPr/>
        </p:nvSpPr>
        <p:spPr bwMode="invGray">
          <a:xfrm>
            <a:off x="0" y="3443288"/>
            <a:ext cx="9144000" cy="3055937"/>
          </a:xfrm>
          <a:custGeom>
            <a:avLst/>
            <a:gdLst/>
            <a:ahLst/>
            <a:cxnLst>
              <a:cxn ang="0">
                <a:pos x="0" y="804"/>
              </a:cxn>
              <a:cxn ang="0">
                <a:pos x="0" y="991"/>
              </a:cxn>
              <a:cxn ang="0">
                <a:pos x="1547" y="1818"/>
              </a:cxn>
              <a:cxn ang="0">
                <a:pos x="3253" y="351"/>
              </a:cxn>
              <a:cxn ang="0">
                <a:pos x="5760" y="1537"/>
              </a:cxn>
              <a:cxn ang="0">
                <a:pos x="5760" y="1151"/>
              </a:cxn>
              <a:cxn ang="0">
                <a:pos x="3240" y="84"/>
              </a:cxn>
              <a:cxn ang="0">
                <a:pos x="1573" y="1671"/>
              </a:cxn>
              <a:cxn ang="0">
                <a:pos x="0" y="804"/>
              </a:cxn>
            </a:cxnLst>
            <a:rect l="0" t="0" r="r" b="b"/>
            <a:pathLst>
              <a:path w="5760" h="1925">
                <a:moveTo>
                  <a:pt x="0" y="804"/>
                </a:moveTo>
                <a:lnTo>
                  <a:pt x="0" y="991"/>
                </a:lnTo>
                <a:cubicBezTo>
                  <a:pt x="258" y="1160"/>
                  <a:pt x="1005" y="1925"/>
                  <a:pt x="1547" y="1818"/>
                </a:cubicBezTo>
                <a:cubicBezTo>
                  <a:pt x="2089" y="1711"/>
                  <a:pt x="2551" y="398"/>
                  <a:pt x="3253" y="351"/>
                </a:cubicBezTo>
                <a:cubicBezTo>
                  <a:pt x="3955" y="304"/>
                  <a:pt x="5342" y="1404"/>
                  <a:pt x="5760" y="1537"/>
                </a:cubicBezTo>
                <a:lnTo>
                  <a:pt x="5760" y="1151"/>
                </a:lnTo>
                <a:cubicBezTo>
                  <a:pt x="5405" y="1124"/>
                  <a:pt x="3982" y="0"/>
                  <a:pt x="3240" y="84"/>
                </a:cubicBezTo>
                <a:cubicBezTo>
                  <a:pt x="2542" y="171"/>
                  <a:pt x="2113" y="1551"/>
                  <a:pt x="1573" y="1671"/>
                </a:cubicBezTo>
                <a:cubicBezTo>
                  <a:pt x="1033" y="1791"/>
                  <a:pt x="262" y="826"/>
                  <a:pt x="0" y="804"/>
                </a:cubicBezTo>
                <a:close/>
              </a:path>
            </a:pathLst>
          </a:custGeom>
          <a:gradFill rotWithShape="0">
            <a:gsLst>
              <a:gs pos="0">
                <a:schemeClr val="bg1"/>
              </a:gs>
              <a:gs pos="50000">
                <a:schemeClr val="accent2"/>
              </a:gs>
              <a:gs pos="100000">
                <a:schemeClr val="bg1"/>
              </a:gs>
            </a:gsLst>
            <a:lin ang="0" scaled="1"/>
          </a:gradFill>
          <a:ln w="9525" cap="flat">
            <a:noFill/>
            <a:prstDash val="solid"/>
            <a:round/>
            <a:headEnd type="none" w="med" len="med"/>
            <a:tailEnd type="none" w="med" len="med"/>
          </a:ln>
          <a:effectLst/>
        </p:spPr>
        <p:txBody>
          <a:bodyPr wrap="none" anchor="ctr"/>
          <a:lstStyle/>
          <a:p>
            <a:endParaRPr lang="ru-RU"/>
          </a:p>
        </p:txBody>
      </p:sp>
      <p:sp>
        <p:nvSpPr>
          <p:cNvPr id="3081" name="Freeform 9"/>
          <p:cNvSpPr>
            <a:spLocks/>
          </p:cNvSpPr>
          <p:nvPr/>
        </p:nvSpPr>
        <p:spPr bwMode="white">
          <a:xfrm>
            <a:off x="0" y="3552825"/>
            <a:ext cx="6237288" cy="3365500"/>
          </a:xfrm>
          <a:custGeom>
            <a:avLst/>
            <a:gdLst/>
            <a:ahLst/>
            <a:cxnLst>
              <a:cxn ang="0">
                <a:pos x="0" y="415"/>
              </a:cxn>
              <a:cxn ang="0">
                <a:pos x="0" y="508"/>
              </a:cxn>
              <a:cxn ang="0">
                <a:pos x="1933" y="229"/>
              </a:cxn>
              <a:cxn ang="0">
                <a:pos x="3920" y="1055"/>
              </a:cxn>
              <a:cxn ang="0">
                <a:pos x="3587" y="2082"/>
              </a:cxn>
              <a:cxn ang="0">
                <a:pos x="3947" y="829"/>
              </a:cxn>
              <a:cxn ang="0">
                <a:pos x="2253" y="69"/>
              </a:cxn>
              <a:cxn ang="0">
                <a:pos x="0" y="415"/>
              </a:cxn>
            </a:cxnLst>
            <a:rect l="0" t="0" r="r" b="b"/>
            <a:pathLst>
              <a:path w="4196" h="2120">
                <a:moveTo>
                  <a:pt x="0" y="415"/>
                </a:moveTo>
                <a:lnTo>
                  <a:pt x="0" y="508"/>
                </a:lnTo>
                <a:cubicBezTo>
                  <a:pt x="160" y="577"/>
                  <a:pt x="1280" y="138"/>
                  <a:pt x="1933" y="229"/>
                </a:cubicBezTo>
                <a:cubicBezTo>
                  <a:pt x="2586" y="320"/>
                  <a:pt x="3644" y="746"/>
                  <a:pt x="3920" y="1055"/>
                </a:cubicBezTo>
                <a:cubicBezTo>
                  <a:pt x="4196" y="1364"/>
                  <a:pt x="3583" y="2120"/>
                  <a:pt x="3587" y="2082"/>
                </a:cubicBezTo>
                <a:lnTo>
                  <a:pt x="3947" y="829"/>
                </a:lnTo>
                <a:cubicBezTo>
                  <a:pt x="3725" y="494"/>
                  <a:pt x="2911" y="138"/>
                  <a:pt x="2253" y="69"/>
                </a:cubicBezTo>
                <a:cubicBezTo>
                  <a:pt x="1595" y="0"/>
                  <a:pt x="469" y="343"/>
                  <a:pt x="0" y="415"/>
                </a:cubicBezTo>
                <a:close/>
              </a:path>
            </a:pathLst>
          </a:custGeom>
          <a:gradFill rotWithShape="0">
            <a:gsLst>
              <a:gs pos="0">
                <a:schemeClr val="accent2"/>
              </a:gs>
              <a:gs pos="50000">
                <a:schemeClr val="bg1"/>
              </a:gs>
              <a:gs pos="100000">
                <a:schemeClr val="accent2"/>
              </a:gs>
            </a:gsLst>
            <a:lin ang="5400000" scaled="1"/>
          </a:gradFill>
          <a:ln w="9525" cap="flat">
            <a:noFill/>
            <a:prstDash val="solid"/>
            <a:round/>
            <a:headEnd type="none" w="med" len="med"/>
            <a:tailEnd type="none" w="med" len="med"/>
          </a:ln>
          <a:effectLst/>
        </p:spPr>
        <p:txBody>
          <a:bodyPr wrap="none" anchor="ctr"/>
          <a:lstStyle/>
          <a:p>
            <a:endParaRPr lang="ru-RU"/>
          </a:p>
        </p:txBody>
      </p:sp>
      <p:sp>
        <p:nvSpPr>
          <p:cNvPr id="3082" name="Rectangle 10"/>
          <p:cNvSpPr>
            <a:spLocks noGrp="1" noChangeArrowheads="1"/>
          </p:cNvSpPr>
          <p:nvPr>
            <p:ph type="ctrTitle"/>
          </p:nvPr>
        </p:nvSpPr>
        <p:spPr>
          <a:xfrm>
            <a:off x="685800" y="2286000"/>
            <a:ext cx="7772400" cy="1143000"/>
          </a:xfrm>
        </p:spPr>
        <p:txBody>
          <a:bodyPr/>
          <a:lstStyle>
            <a:lvl1pPr>
              <a:defRPr/>
            </a:lvl1pPr>
          </a:lstStyle>
          <a:p>
            <a:r>
              <a:rPr lang="ru-RU" smtClean="0"/>
              <a:t>Образец заголовка</a:t>
            </a:r>
            <a:endParaRPr lang="ru-RU"/>
          </a:p>
        </p:txBody>
      </p:sp>
      <p:sp>
        <p:nvSpPr>
          <p:cNvPr id="3083" name="Rectangle 11"/>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ru-RU" smtClean="0"/>
              <a:t>Образец подзаголовка</a:t>
            </a:r>
            <a:endParaRPr lang="ru-RU"/>
          </a:p>
        </p:txBody>
      </p:sp>
      <p:sp>
        <p:nvSpPr>
          <p:cNvPr id="3084" name="Rectangle 12"/>
          <p:cNvSpPr>
            <a:spLocks noGrp="1" noChangeArrowheads="1"/>
          </p:cNvSpPr>
          <p:nvPr>
            <p:ph type="dt" sz="half" idx="2"/>
          </p:nvPr>
        </p:nvSpPr>
        <p:spPr/>
        <p:txBody>
          <a:bodyPr/>
          <a:lstStyle>
            <a:lvl1pPr>
              <a:defRPr>
                <a:solidFill>
                  <a:srgbClr val="FFFFCC"/>
                </a:solidFill>
              </a:defRPr>
            </a:lvl1pPr>
          </a:lstStyle>
          <a:p>
            <a:fld id="{5B106E36-FD25-4E2D-B0AA-010F637433A0}" type="datetimeFigureOut">
              <a:rPr lang="ru-RU" smtClean="0"/>
              <a:pPr/>
              <a:t>22.09.2016</a:t>
            </a:fld>
            <a:endParaRPr lang="ru-RU"/>
          </a:p>
        </p:txBody>
      </p:sp>
      <p:sp>
        <p:nvSpPr>
          <p:cNvPr id="3085" name="Rectangle 13"/>
          <p:cNvSpPr>
            <a:spLocks noGrp="1" noChangeArrowheads="1"/>
          </p:cNvSpPr>
          <p:nvPr>
            <p:ph type="ftr" sz="quarter" idx="3"/>
          </p:nvPr>
        </p:nvSpPr>
        <p:spPr/>
        <p:txBody>
          <a:bodyPr/>
          <a:lstStyle>
            <a:lvl1pPr>
              <a:defRPr>
                <a:solidFill>
                  <a:srgbClr val="FFFFCC"/>
                </a:solidFill>
              </a:defRPr>
            </a:lvl1pPr>
          </a:lstStyle>
          <a:p>
            <a:endParaRPr lang="ru-RU"/>
          </a:p>
        </p:txBody>
      </p:sp>
      <p:sp>
        <p:nvSpPr>
          <p:cNvPr id="3086" name="Rectangle 14"/>
          <p:cNvSpPr>
            <a:spLocks noGrp="1" noChangeArrowheads="1"/>
          </p:cNvSpPr>
          <p:nvPr>
            <p:ph type="sldNum" sz="quarter" idx="4"/>
          </p:nvPr>
        </p:nvSpPr>
        <p:spPr/>
        <p:txBody>
          <a:bodyPr/>
          <a:lstStyle>
            <a:lvl1pPr>
              <a:defRPr>
                <a:solidFill>
                  <a:srgbClr val="FFFFCC"/>
                </a:solidFill>
              </a:defRPr>
            </a:lvl1pPr>
          </a:lstStyle>
          <a:p>
            <a:fld id="{725C68B6-61C2-468F-89AB-4B9F7531AA68}" type="slidenum">
              <a:rPr lang="ru-RU" smtClean="0"/>
              <a:pPr/>
              <a:t>‹#›</a:t>
            </a:fld>
            <a:endParaRPr lang="ru-RU"/>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7" presetClass="entr" presetSubtype="8" fill="hold" grpId="0" nodeType="afterEffect">
                                  <p:stCondLst>
                                    <p:cond delay="1000"/>
                                  </p:stCondLst>
                                  <p:childTnLst>
                                    <p:set>
                                      <p:cBhvr>
                                        <p:cTn id="6" dur="1" fill="hold">
                                          <p:stCondLst>
                                            <p:cond delay="0"/>
                                          </p:stCondLst>
                                        </p:cTn>
                                        <p:tgtEl>
                                          <p:spTgt spid="3074"/>
                                        </p:tgtEl>
                                        <p:attrNameLst>
                                          <p:attrName>style.visibility</p:attrName>
                                        </p:attrNameLst>
                                      </p:cBhvr>
                                      <p:to>
                                        <p:strVal val="visible"/>
                                      </p:to>
                                    </p:set>
                                    <p:anim calcmode="lin" valueType="num">
                                      <p:cBhvr additive="base">
                                        <p:cTn id="7" dur="5000" fill="hold"/>
                                        <p:tgtEl>
                                          <p:spTgt spid="3074"/>
                                        </p:tgtEl>
                                        <p:attrNameLst>
                                          <p:attrName>ppt_x</p:attrName>
                                        </p:attrNameLst>
                                      </p:cBhvr>
                                      <p:tavLst>
                                        <p:tav tm="0">
                                          <p:val>
                                            <p:strVal val="0-#ppt_w/2"/>
                                          </p:val>
                                        </p:tav>
                                        <p:tav tm="100000">
                                          <p:val>
                                            <p:strVal val="#ppt_x"/>
                                          </p:val>
                                        </p:tav>
                                      </p:tavLst>
                                    </p:anim>
                                    <p:anim calcmode="lin" valueType="num">
                                      <p:cBhvr additive="base">
                                        <p:cTn id="8" dur="5000" fill="hold"/>
                                        <p:tgtEl>
                                          <p:spTgt spid="307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animBg="1"/>
    </p:bld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fld id="{5B106E36-FD25-4E2D-B0AA-010F637433A0}" type="datetimeFigureOut">
              <a:rPr lang="ru-RU" smtClean="0"/>
              <a:pPr/>
              <a:t>22.09.2016</a:t>
            </a:fld>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725C68B6-61C2-468F-89AB-4B9F7531AA68}" type="slidenum">
              <a:rPr lang="ru-RU" smtClean="0"/>
              <a:pPr/>
              <a:t>‹#›</a:t>
            </a:fld>
            <a:endParaRPr lang="ru-RU"/>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fld id="{5B106E36-FD25-4E2D-B0AA-010F637433A0}" type="datetimeFigureOut">
              <a:rPr lang="ru-RU" smtClean="0"/>
              <a:pPr/>
              <a:t>22.09.2016</a:t>
            </a:fld>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22.09.2016</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lvl1pPr>
              <a:defRPr/>
            </a:lvl1pPr>
          </a:lstStyle>
          <a:p>
            <a:fld id="{5B106E36-FD25-4E2D-B0AA-010F637433A0}" type="datetimeFigureOut">
              <a:rPr lang="ru-RU" smtClean="0"/>
              <a:pPr/>
              <a:t>22.09.2016</a:t>
            </a:fld>
            <a:endParaRPr lang="ru-RU"/>
          </a:p>
        </p:txBody>
      </p:sp>
      <p:sp>
        <p:nvSpPr>
          <p:cNvPr id="6" name="Нижний колонтитул 5"/>
          <p:cNvSpPr>
            <a:spLocks noGrp="1"/>
          </p:cNvSpPr>
          <p:nvPr>
            <p:ph type="ftr" sz="quarter" idx="11"/>
          </p:nvPr>
        </p:nvSpPr>
        <p:spPr/>
        <p:txBody>
          <a:bodyPr/>
          <a:lstStyle>
            <a:lvl1pPr>
              <a:defRPr/>
            </a:lvl1pPr>
          </a:lstStyle>
          <a:p>
            <a:endParaRPr lang="ru-RU"/>
          </a:p>
        </p:txBody>
      </p:sp>
      <p:sp>
        <p:nvSpPr>
          <p:cNvPr id="7" name="Номер слайда 6"/>
          <p:cNvSpPr>
            <a:spLocks noGrp="1"/>
          </p:cNvSpPr>
          <p:nvPr>
            <p:ph type="sldNum" sz="quarter" idx="12"/>
          </p:nvPr>
        </p:nvSpPr>
        <p:spPr/>
        <p:txBody>
          <a:bodyPr/>
          <a:lstStyle>
            <a:lvl1pPr>
              <a:defRPr/>
            </a:lvl1pPr>
          </a:lstStyle>
          <a:p>
            <a:fld id="{725C68B6-61C2-468F-89AB-4B9F7531AA68}" type="slidenum">
              <a:rPr lang="ru-RU" smtClean="0"/>
              <a:pPr/>
              <a:t>‹#›</a:t>
            </a:fld>
            <a:endParaRPr lang="ru-RU"/>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lvl1pPr>
              <a:defRPr/>
            </a:lvl1pPr>
          </a:lstStyle>
          <a:p>
            <a:fld id="{5B106E36-FD25-4E2D-B0AA-010F637433A0}" type="datetimeFigureOut">
              <a:rPr lang="ru-RU" smtClean="0"/>
              <a:pPr/>
              <a:t>22.09.2016</a:t>
            </a:fld>
            <a:endParaRPr lang="ru-RU"/>
          </a:p>
        </p:txBody>
      </p:sp>
      <p:sp>
        <p:nvSpPr>
          <p:cNvPr id="8" name="Нижний колонтитул 7"/>
          <p:cNvSpPr>
            <a:spLocks noGrp="1"/>
          </p:cNvSpPr>
          <p:nvPr>
            <p:ph type="ftr" sz="quarter" idx="11"/>
          </p:nvPr>
        </p:nvSpPr>
        <p:spPr/>
        <p:txBody>
          <a:bodyPr/>
          <a:lstStyle>
            <a:lvl1pPr>
              <a:defRPr/>
            </a:lvl1pPr>
          </a:lstStyle>
          <a:p>
            <a:endParaRPr lang="ru-RU"/>
          </a:p>
        </p:txBody>
      </p:sp>
      <p:sp>
        <p:nvSpPr>
          <p:cNvPr id="9" name="Номер слайда 8"/>
          <p:cNvSpPr>
            <a:spLocks noGrp="1"/>
          </p:cNvSpPr>
          <p:nvPr>
            <p:ph type="sldNum" sz="quarter" idx="12"/>
          </p:nvPr>
        </p:nvSpPr>
        <p:spPr/>
        <p:txBody>
          <a:bodyPr/>
          <a:lstStyle>
            <a:lvl1pPr>
              <a:defRPr/>
            </a:lvl1pPr>
          </a:lstStyle>
          <a:p>
            <a:fld id="{725C68B6-61C2-468F-89AB-4B9F7531AA68}" type="slidenum">
              <a:rPr lang="ru-RU" smtClean="0"/>
              <a:pPr/>
              <a:t>‹#›</a:t>
            </a:fld>
            <a:endParaRPr lang="ru-RU"/>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lvl1pPr>
              <a:defRPr/>
            </a:lvl1pPr>
          </a:lstStyle>
          <a:p>
            <a:fld id="{5B106E36-FD25-4E2D-B0AA-010F637433A0}" type="datetimeFigureOut">
              <a:rPr lang="ru-RU" smtClean="0"/>
              <a:pPr/>
              <a:t>22.09.2016</a:t>
            </a:fld>
            <a:endParaRPr lang="ru-RU"/>
          </a:p>
        </p:txBody>
      </p:sp>
      <p:sp>
        <p:nvSpPr>
          <p:cNvPr id="4" name="Нижний колонтитул 3"/>
          <p:cNvSpPr>
            <a:spLocks noGrp="1"/>
          </p:cNvSpPr>
          <p:nvPr>
            <p:ph type="ftr" sz="quarter" idx="11"/>
          </p:nvPr>
        </p:nvSpPr>
        <p:spPr/>
        <p:txBody>
          <a:bodyPr/>
          <a:lstStyle>
            <a:lvl1pPr>
              <a:defRPr/>
            </a:lvl1pPr>
          </a:lstStyle>
          <a:p>
            <a:endParaRPr lang="ru-RU"/>
          </a:p>
        </p:txBody>
      </p:sp>
      <p:sp>
        <p:nvSpPr>
          <p:cNvPr id="5" name="Номер слайда 4"/>
          <p:cNvSpPr>
            <a:spLocks noGrp="1"/>
          </p:cNvSpPr>
          <p:nvPr>
            <p:ph type="sldNum" sz="quarter" idx="12"/>
          </p:nvPr>
        </p:nvSpPr>
        <p:spPr/>
        <p:txBody>
          <a:bodyPr/>
          <a:lstStyle>
            <a:lvl1pPr>
              <a:defRPr/>
            </a:lvl1pPr>
          </a:lstStyle>
          <a:p>
            <a:fld id="{725C68B6-61C2-468F-89AB-4B9F7531AA68}" type="slidenum">
              <a:rPr lang="ru-RU" smtClean="0"/>
              <a:pPr/>
              <a:t>‹#›</a:t>
            </a:fld>
            <a:endParaRPr lang="ru-RU"/>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a:defRPr/>
            </a:lvl1pPr>
          </a:lstStyle>
          <a:p>
            <a:fld id="{5B106E36-FD25-4E2D-B0AA-010F637433A0}" type="datetimeFigureOut">
              <a:rPr lang="ru-RU" smtClean="0"/>
              <a:pPr/>
              <a:t>22.09.2016</a:t>
            </a:fld>
            <a:endParaRPr lang="ru-RU"/>
          </a:p>
        </p:txBody>
      </p:sp>
      <p:sp>
        <p:nvSpPr>
          <p:cNvPr id="3" name="Нижний колонтитул 2"/>
          <p:cNvSpPr>
            <a:spLocks noGrp="1"/>
          </p:cNvSpPr>
          <p:nvPr>
            <p:ph type="ftr" sz="quarter" idx="11"/>
          </p:nvPr>
        </p:nvSpPr>
        <p:spPr/>
        <p:txBody>
          <a:bodyPr/>
          <a:lstStyle>
            <a:lvl1pPr>
              <a:defRPr/>
            </a:lvl1pPr>
          </a:lstStyle>
          <a:p>
            <a:endParaRPr lang="ru-RU"/>
          </a:p>
        </p:txBody>
      </p:sp>
      <p:sp>
        <p:nvSpPr>
          <p:cNvPr id="4" name="Номер слайда 3"/>
          <p:cNvSpPr>
            <a:spLocks noGrp="1"/>
          </p:cNvSpPr>
          <p:nvPr>
            <p:ph type="sldNum" sz="quarter" idx="12"/>
          </p:nvPr>
        </p:nvSpPr>
        <p:spPr/>
        <p:txBody>
          <a:bodyPr/>
          <a:lstStyle>
            <a:lvl1pPr>
              <a:defRPr/>
            </a:lvl1pPr>
          </a:lstStyle>
          <a:p>
            <a:fld id="{725C68B6-61C2-468F-89AB-4B9F7531AA68}" type="slidenum">
              <a:rPr lang="ru-RU" smtClean="0"/>
              <a:pPr/>
              <a:t>‹#›</a:t>
            </a:fld>
            <a:endParaRPr lang="ru-RU"/>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fld id="{5B106E36-FD25-4E2D-B0AA-010F637433A0}" type="datetimeFigureOut">
              <a:rPr lang="ru-RU" smtClean="0"/>
              <a:pPr/>
              <a:t>22.09.2016</a:t>
            </a:fld>
            <a:endParaRPr lang="ru-RU"/>
          </a:p>
        </p:txBody>
      </p:sp>
      <p:sp>
        <p:nvSpPr>
          <p:cNvPr id="6" name="Нижний колонтитул 5"/>
          <p:cNvSpPr>
            <a:spLocks noGrp="1"/>
          </p:cNvSpPr>
          <p:nvPr>
            <p:ph type="ftr" sz="quarter" idx="11"/>
          </p:nvPr>
        </p:nvSpPr>
        <p:spPr/>
        <p:txBody>
          <a:bodyPr/>
          <a:lstStyle>
            <a:lvl1pPr>
              <a:defRPr/>
            </a:lvl1pPr>
          </a:lstStyle>
          <a:p>
            <a:endParaRPr lang="ru-RU"/>
          </a:p>
        </p:txBody>
      </p:sp>
      <p:sp>
        <p:nvSpPr>
          <p:cNvPr id="7" name="Номер слайда 6"/>
          <p:cNvSpPr>
            <a:spLocks noGrp="1"/>
          </p:cNvSpPr>
          <p:nvPr>
            <p:ph type="sldNum" sz="quarter" idx="12"/>
          </p:nvPr>
        </p:nvSpPr>
        <p:spPr/>
        <p:txBody>
          <a:bodyPr/>
          <a:lstStyle>
            <a:lvl1pPr>
              <a:defRPr/>
            </a:lvl1pPr>
          </a:lstStyle>
          <a:p>
            <a:fld id="{725C68B6-61C2-468F-89AB-4B9F7531AA68}" type="slidenum">
              <a:rPr lang="ru-RU" smtClean="0"/>
              <a:pPr/>
              <a:t>‹#›</a:t>
            </a:fld>
            <a:endParaRPr lang="ru-RU"/>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fld id="{5B106E36-FD25-4E2D-B0AA-010F637433A0}" type="datetimeFigureOut">
              <a:rPr lang="ru-RU" smtClean="0"/>
              <a:pPr/>
              <a:t>22.09.2016</a:t>
            </a:fld>
            <a:endParaRPr lang="ru-RU"/>
          </a:p>
        </p:txBody>
      </p:sp>
      <p:sp>
        <p:nvSpPr>
          <p:cNvPr id="6" name="Нижний колонтитул 5"/>
          <p:cNvSpPr>
            <a:spLocks noGrp="1"/>
          </p:cNvSpPr>
          <p:nvPr>
            <p:ph type="ftr" sz="quarter" idx="11"/>
          </p:nvPr>
        </p:nvSpPr>
        <p:spPr/>
        <p:txBody>
          <a:bodyPr/>
          <a:lstStyle>
            <a:lvl1pPr>
              <a:defRPr/>
            </a:lvl1pPr>
          </a:lstStyle>
          <a:p>
            <a:endParaRPr lang="ru-RU"/>
          </a:p>
        </p:txBody>
      </p:sp>
      <p:sp>
        <p:nvSpPr>
          <p:cNvPr id="7" name="Номер слайда 6"/>
          <p:cNvSpPr>
            <a:spLocks noGrp="1"/>
          </p:cNvSpPr>
          <p:nvPr>
            <p:ph type="sldNum" sz="quarter" idx="12"/>
          </p:nvPr>
        </p:nvSpPr>
        <p:spPr/>
        <p:txBody>
          <a:bodyPr/>
          <a:lstStyle>
            <a:lvl1pPr>
              <a:defRPr/>
            </a:lvl1pPr>
          </a:lstStyle>
          <a:p>
            <a:fld id="{725C68B6-61C2-468F-89AB-4B9F7531AA68}" type="slidenum">
              <a:rPr lang="ru-RU" smtClean="0"/>
              <a:pPr/>
              <a:t>‹#›</a:t>
            </a:fld>
            <a:endParaRPr lang="ru-RU"/>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fld id="{5B106E36-FD25-4E2D-B0AA-010F637433A0}" type="datetimeFigureOut">
              <a:rPr lang="ru-RU" smtClean="0"/>
              <a:pPr/>
              <a:t>22.09.2016</a:t>
            </a:fld>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725C68B6-61C2-468F-89AB-4B9F7531AA68}" type="slidenum">
              <a:rPr lang="ru-RU" smtClean="0"/>
              <a:pPr/>
              <a:t>‹#›</a:t>
            </a:fld>
            <a:endParaRPr lang="ru-RU"/>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515100" y="609600"/>
            <a:ext cx="1943100" cy="5486400"/>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685800" y="609600"/>
            <a:ext cx="5676900" cy="548640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fld id="{5B106E36-FD25-4E2D-B0AA-010F637433A0}" type="datetimeFigureOut">
              <a:rPr lang="ru-RU" smtClean="0"/>
              <a:pPr/>
              <a:t>22.09.2016</a:t>
            </a:fld>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725C68B6-61C2-468F-89AB-4B9F7531AA68}" type="slidenum">
              <a:rPr lang="ru-RU" smtClean="0"/>
              <a:pPr/>
              <a:t>‹#›</a:t>
            </a:fld>
            <a:endParaRPr lang="ru-RU"/>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5" name="Скругленный прямоугольник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Скругленный прямоугольник 9"/>
          <p:cNvSpPr/>
          <p:nvPr/>
        </p:nvSpPr>
        <p:spPr>
          <a:xfrm>
            <a:off x="418596"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Заголовок 4"/>
          <p:cNvSpPr>
            <a:spLocks noGrp="1"/>
          </p:cNvSpPr>
          <p:nvPr>
            <p:ph type="ctrTitle"/>
          </p:nvPr>
        </p:nvSpPr>
        <p:spPr>
          <a:xfrm>
            <a:off x="722376" y="1820206"/>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kumimoji="0" lang="ru-RU" smtClean="0"/>
              <a:t>Образец заголовка</a:t>
            </a:r>
            <a:endParaRPr kumimoji="0" lang="en-US"/>
          </a:p>
        </p:txBody>
      </p:sp>
      <p:sp>
        <p:nvSpPr>
          <p:cNvPr id="20" name="Подзаголовок 19"/>
          <p:cNvSpPr>
            <a:spLocks noGrp="1"/>
          </p:cNvSpPr>
          <p:nvPr>
            <p:ph type="subTitle" idx="1"/>
          </p:nvPr>
        </p:nvSpPr>
        <p:spPr>
          <a:xfrm>
            <a:off x="722376" y="3685032"/>
            <a:ext cx="7772400" cy="914400"/>
          </a:xfrm>
        </p:spPr>
        <p:txBody>
          <a:bodyPr lIns="182880"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sp>
        <p:nvSpPr>
          <p:cNvPr id="19" name="Дата 18"/>
          <p:cNvSpPr>
            <a:spLocks noGrp="1"/>
          </p:cNvSpPr>
          <p:nvPr>
            <p:ph type="dt" sz="half" idx="10"/>
          </p:nvPr>
        </p:nvSpPr>
        <p:spPr/>
        <p:txBody>
          <a:bodyPr/>
          <a:lstStyle>
            <a:extLst/>
          </a:lstStyle>
          <a:p>
            <a:fld id="{5B106E36-FD25-4E2D-B0AA-010F637433A0}" type="datetimeFigureOut">
              <a:rPr lang="ru-RU" smtClean="0"/>
              <a:pPr/>
              <a:t>22.09.2016</a:t>
            </a:fld>
            <a:endParaRPr lang="ru-RU"/>
          </a:p>
        </p:txBody>
      </p:sp>
      <p:sp>
        <p:nvSpPr>
          <p:cNvPr id="8" name="Нижний колонтитул 7"/>
          <p:cNvSpPr>
            <a:spLocks noGrp="1"/>
          </p:cNvSpPr>
          <p:nvPr>
            <p:ph type="ftr" sz="quarter" idx="11"/>
          </p:nvPr>
        </p:nvSpPr>
        <p:spPr/>
        <p:txBody>
          <a:bodyPr/>
          <a:lstStyle>
            <a:extLst/>
          </a:lstStyle>
          <a:p>
            <a:endParaRPr lang="ru-RU"/>
          </a:p>
        </p:txBody>
      </p:sp>
      <p:sp>
        <p:nvSpPr>
          <p:cNvPr id="11" name="Номер слайда 10"/>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timing>
    <p:tnLst>
      <p:par>
        <p:cTn id="1" dur="indefinite" restart="never" nodeType="tmRoot"/>
      </p:par>
    </p:tn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2920" y="4983480"/>
            <a:ext cx="8183880" cy="1051560"/>
          </a:xfrm>
        </p:spPr>
        <p:txBody>
          <a:bodyPr/>
          <a:lstStyle>
            <a:extLst/>
          </a:lstStyle>
          <a:p>
            <a:r>
              <a:rPr kumimoji="0" lang="ru-RU" smtClean="0"/>
              <a:t>Образец заголовка</a:t>
            </a:r>
            <a:endParaRPr kumimoji="0" lang="en-US"/>
          </a:p>
        </p:txBody>
      </p:sp>
      <p:sp>
        <p:nvSpPr>
          <p:cNvPr id="3" name="Содержимое 2"/>
          <p:cNvSpPr>
            <a:spLocks noGrp="1"/>
          </p:cNvSpPr>
          <p:nvPr>
            <p:ph idx="1"/>
          </p:nvPr>
        </p:nvSpPr>
        <p:spPr>
          <a:xfrm>
            <a:off x="502920" y="530352"/>
            <a:ext cx="8183880" cy="4187952"/>
          </a:xfrm>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5B106E36-FD25-4E2D-B0AA-010F637433A0}" type="datetimeFigureOut">
              <a:rPr lang="ru-RU" smtClean="0"/>
              <a:pPr/>
              <a:t>22.09.2016</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22.09.2016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14" name="Скругленный прямоугольник 13"/>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Скругленный прямоугольник 10"/>
          <p:cNvSpPr/>
          <p:nvPr/>
        </p:nvSpPr>
        <p:spPr>
          <a:xfrm>
            <a:off x="418596" y="434162"/>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Заголовок 1"/>
          <p:cNvSpPr>
            <a:spLocks noGrp="1"/>
          </p:cNvSpPr>
          <p:nvPr>
            <p:ph type="title"/>
          </p:nvPr>
        </p:nvSpPr>
        <p:spPr>
          <a:xfrm>
            <a:off x="468344" y="4928616"/>
            <a:ext cx="8183880" cy="676656"/>
          </a:xfrm>
        </p:spPr>
        <p:txBody>
          <a:bodyPr lIns="91440" bIns="0" anchor="b"/>
          <a:lstStyle>
            <a:lvl1pPr algn="l">
              <a:buNone/>
              <a:defRPr sz="3600" b="0" cap="none" baseline="0">
                <a:solidFill>
                  <a:schemeClr val="bg2">
                    <a:shade val="25000"/>
                  </a:schemeClr>
                </a:solidFill>
                <a:effectLst/>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68344" y="5624484"/>
            <a:ext cx="8183880" cy="420624"/>
          </a:xfrm>
        </p:spPr>
        <p:txBody>
          <a:bodyPr lIns="118872" tIns="0" anchor="t"/>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extLst/>
          </a:lstStyle>
          <a:p>
            <a:fld id="{5B106E36-FD25-4E2D-B0AA-010F637433A0}" type="datetimeFigureOut">
              <a:rPr lang="ru-RU" smtClean="0"/>
              <a:pPr/>
              <a:t>22.09.2016</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timing>
    <p:tnLst>
      <p:par>
        <p:cTn id="1" dur="indefinite" restart="never" nodeType="tmRoot"/>
      </p:par>
    </p:tnLst>
  </p:timing>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Содержимое 2"/>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5B106E36-FD25-4E2D-B0AA-010F637433A0}" type="datetimeFigureOut">
              <a:rPr lang="ru-RU" smtClean="0"/>
              <a:pPr/>
              <a:t>22.09.2016</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timing>
    <p:tnLst>
      <p:par>
        <p:cTn id="1" dur="indefinite" restart="never" nodeType="tmRoot"/>
      </p:par>
    </p:tn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2920" y="4983480"/>
            <a:ext cx="8183880" cy="1051560"/>
          </a:xfrm>
        </p:spPr>
        <p:txBody>
          <a:bodyPr anchor="b"/>
          <a:lstStyle>
            <a:lvl1pPr>
              <a:defRPr b="1"/>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607224"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52169"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fld id="{5B106E36-FD25-4E2D-B0AA-010F637433A0}" type="datetimeFigureOut">
              <a:rPr lang="ru-RU" smtClean="0"/>
              <a:pPr/>
              <a:t>22.09.2016</a:t>
            </a:fld>
            <a:endParaRPr lang="ru-RU"/>
          </a:p>
        </p:txBody>
      </p:sp>
      <p:sp>
        <p:nvSpPr>
          <p:cNvPr id="8" name="Нижний колонтитул 7"/>
          <p:cNvSpPr>
            <a:spLocks noGrp="1"/>
          </p:cNvSpPr>
          <p:nvPr>
            <p:ph type="ftr" sz="quarter" idx="11"/>
          </p:nvPr>
        </p:nvSpPr>
        <p:spPr/>
        <p:txBody>
          <a:bodyPr/>
          <a:lstStyle>
            <a:extLst/>
          </a:lstStyle>
          <a:p>
            <a:endParaRPr lang="ru-RU"/>
          </a:p>
        </p:txBody>
      </p:sp>
      <p:sp>
        <p:nvSpPr>
          <p:cNvPr id="9" name="Номер слайда 8"/>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timing>
    <p:tnLst>
      <p:par>
        <p:cTn id="1" dur="indefinite" restart="never" nodeType="tmRoot"/>
      </p:par>
    </p:tnLst>
  </p:timing>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extLst/>
          </a:lstStyle>
          <a:p>
            <a:fld id="{5B106E36-FD25-4E2D-B0AA-010F637433A0}" type="datetimeFigureOut">
              <a:rPr lang="ru-RU" smtClean="0"/>
              <a:pPr/>
              <a:t>22.09.2016</a:t>
            </a:fld>
            <a:endParaRPr lang="ru-RU"/>
          </a:p>
        </p:txBody>
      </p:sp>
      <p:sp>
        <p:nvSpPr>
          <p:cNvPr id="4" name="Нижний колонтитул 3"/>
          <p:cNvSpPr>
            <a:spLocks noGrp="1"/>
          </p:cNvSpPr>
          <p:nvPr>
            <p:ph type="ftr" sz="quarter" idx="11"/>
          </p:nvPr>
        </p:nvSpPr>
        <p:spPr/>
        <p:txBody>
          <a:bodyPr/>
          <a:lstStyle>
            <a:extLst/>
          </a:lstStyle>
          <a:p>
            <a:endParaRPr lang="ru-RU"/>
          </a:p>
        </p:txBody>
      </p:sp>
      <p:sp>
        <p:nvSpPr>
          <p:cNvPr id="5" name="Номер слайда 4"/>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timing>
    <p:tnLst>
      <p:par>
        <p:cTn id="1" dur="indefinite" restart="never" nodeType="tmRoot"/>
      </p:par>
    </p:tnLst>
  </p:timing>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7" name="Скругленный прямоугольник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Дата 1"/>
          <p:cNvSpPr>
            <a:spLocks noGrp="1"/>
          </p:cNvSpPr>
          <p:nvPr>
            <p:ph type="dt" sz="half" idx="10"/>
          </p:nvPr>
        </p:nvSpPr>
        <p:spPr/>
        <p:txBody>
          <a:bodyPr/>
          <a:lstStyle>
            <a:extLst/>
          </a:lstStyle>
          <a:p>
            <a:fld id="{5B106E36-FD25-4E2D-B0AA-010F637433A0}" type="datetimeFigureOut">
              <a:rPr lang="ru-RU" smtClean="0"/>
              <a:pPr/>
              <a:t>22.09.2016</a:t>
            </a:fld>
            <a:endParaRPr lang="ru-RU"/>
          </a:p>
        </p:txBody>
      </p:sp>
      <p:sp>
        <p:nvSpPr>
          <p:cNvPr id="3" name="Нижний колонтитул 2"/>
          <p:cNvSpPr>
            <a:spLocks noGrp="1"/>
          </p:cNvSpPr>
          <p:nvPr>
            <p:ph type="ftr" sz="quarter" idx="11"/>
          </p:nvPr>
        </p:nvSpPr>
        <p:spPr/>
        <p:txBody>
          <a:bodyPr/>
          <a:lstStyle>
            <a:extLst/>
          </a:lstStyle>
          <a:p>
            <a:endParaRPr lang="ru-RU"/>
          </a:p>
        </p:txBody>
      </p:sp>
      <p:sp>
        <p:nvSpPr>
          <p:cNvPr id="4" name="Номер слайда 3"/>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timing>
    <p:tnLst>
      <p:par>
        <p:cTn id="1" dur="indefinite" restart="never" nodeType="tmRoot"/>
      </p:par>
    </p:tnLst>
  </p:timing>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538784" y="533400"/>
            <a:ext cx="2971800" cy="914400"/>
          </a:xfrm>
        </p:spPr>
        <p:txBody>
          <a:bodyPr anchor="b"/>
          <a:lstStyle>
            <a:lvl1pPr algn="l">
              <a:buNone/>
              <a:defRPr sz="2200" b="1">
                <a:solidFill>
                  <a:schemeClr val="accent1"/>
                </a:solidFill>
              </a:defRPr>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5B106E36-FD25-4E2D-B0AA-010F637433A0}" type="datetimeFigureOut">
              <a:rPr lang="ru-RU" smtClean="0"/>
              <a:pPr/>
              <a:t>22.09.2016</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timing>
    <p:tnLst>
      <p:par>
        <p:cTn id="1" dur="indefinite" restart="never" nodeType="tmRoot"/>
      </p:par>
    </p:tnLst>
  </p:timing>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5" name="Скругленный прямоугольник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Прямоугольник с одним скругленным углом 10"/>
          <p:cNvSpPr/>
          <p:nvPr/>
        </p:nvSpPr>
        <p:spPr>
          <a:xfrm>
            <a:off x="6400800" y="434162"/>
            <a:ext cx="2324605"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Заголовок 1"/>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kumimoji="0" lang="ru-RU" smtClean="0"/>
              <a:t>Образец заголовка</a:t>
            </a:r>
            <a:endParaRPr kumimoji="0" lang="en-US"/>
          </a:p>
        </p:txBody>
      </p:sp>
      <p:sp>
        <p:nvSpPr>
          <p:cNvPr id="4" name="Текст 3"/>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5B106E36-FD25-4E2D-B0AA-010F637433A0}" type="datetimeFigureOut">
              <a:rPr lang="ru-RU" smtClean="0"/>
              <a:pPr/>
              <a:t>22.09.2016</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725C68B6-61C2-468F-89AB-4B9F7531AA68}" type="slidenum">
              <a:rPr lang="ru-RU" smtClean="0"/>
              <a:pPr/>
              <a:t>‹#›</a:t>
            </a:fld>
            <a:endParaRPr lang="ru-RU"/>
          </a:p>
        </p:txBody>
      </p:sp>
      <p:sp>
        <p:nvSpPr>
          <p:cNvPr id="3" name="Рисунок 2"/>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lstStyle>
            <a:lvl1pPr marL="0" indent="0">
              <a:buNone/>
              <a:defRPr sz="3200"/>
            </a:lvl1pPr>
            <a:extLst/>
          </a:lstStyle>
          <a:p>
            <a:r>
              <a:rPr kumimoji="0" lang="ru-RU" smtClean="0"/>
              <a:t>Вставка рисунка</a:t>
            </a:r>
            <a:endParaRPr kumimoji="0" lang="en-US"/>
          </a:p>
        </p:txBody>
      </p:sp>
    </p:spTree>
  </p:cSld>
  <p:clrMapOvr>
    <a:masterClrMapping/>
  </p:clrMapOvr>
  <p:timing>
    <p:tnLst>
      <p:par>
        <p:cTn id="1" dur="indefinite" restart="never" nodeType="tmRoot"/>
      </p:par>
    </p:tnLst>
  </p:timing>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2920" y="4983480"/>
            <a:ext cx="8183880" cy="1051560"/>
          </a:xfrm>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502920" y="530352"/>
            <a:ext cx="8183880" cy="4187952"/>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5B106E36-FD25-4E2D-B0AA-010F637433A0}" type="datetimeFigureOut">
              <a:rPr lang="ru-RU" smtClean="0"/>
              <a:pPr/>
              <a:t>22.09.2016</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timing>
    <p:tnLst>
      <p:par>
        <p:cTn id="1" dur="indefinite" restart="never" nodeType="tmRoot"/>
      </p:par>
    </p:tnLst>
  </p:timing>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533404"/>
            <a:ext cx="1981200" cy="5257799"/>
          </a:xfrm>
        </p:spPr>
        <p:txBody>
          <a:bodyPr vert="eaVert"/>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533400" y="533402"/>
            <a:ext cx="5943600" cy="5257801"/>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5B106E36-FD25-4E2D-B0AA-010F637433A0}" type="datetimeFigureOut">
              <a:rPr lang="ru-RU" smtClean="0"/>
              <a:pPr/>
              <a:t>22.09.2016</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timing>
    <p:tnLst>
      <p:par>
        <p:cTn id="1" dur="indefinite" restart="never" nodeType="tmRoot"/>
      </p:par>
    </p:tnLst>
  </p:timing>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50178" name="Rectangle 2"/>
          <p:cNvSpPr>
            <a:spLocks noChangeArrowheads="1"/>
          </p:cNvSpPr>
          <p:nvPr/>
        </p:nvSpPr>
        <p:spPr bwMode="ltGray">
          <a:xfrm>
            <a:off x="0" y="0"/>
            <a:ext cx="825500" cy="6858000"/>
          </a:xfrm>
          <a:prstGeom prst="rect">
            <a:avLst/>
          </a:prstGeom>
          <a:solidFill>
            <a:schemeClr val="tx2">
              <a:alpha val="50000"/>
            </a:schemeClr>
          </a:solidFill>
          <a:ln w="9525">
            <a:noFill/>
            <a:miter lim="800000"/>
            <a:headEnd/>
            <a:tailEnd/>
          </a:ln>
        </p:spPr>
        <p:txBody>
          <a:bodyPr wrap="none" anchor="ctr"/>
          <a:lstStyle/>
          <a:p>
            <a:endParaRPr lang="ru-RU"/>
          </a:p>
        </p:txBody>
      </p:sp>
      <p:sp>
        <p:nvSpPr>
          <p:cNvPr id="50179" name="Rectangle 3"/>
          <p:cNvSpPr>
            <a:spLocks noGrp="1" noChangeArrowheads="1"/>
          </p:cNvSpPr>
          <p:nvPr>
            <p:ph type="ctrTitle"/>
          </p:nvPr>
        </p:nvSpPr>
        <p:spPr>
          <a:xfrm>
            <a:off x="685800" y="2133600"/>
            <a:ext cx="7772400" cy="1143000"/>
          </a:xfrm>
        </p:spPr>
        <p:txBody>
          <a:bodyPr/>
          <a:lstStyle>
            <a:lvl1pPr>
              <a:defRPr/>
            </a:lvl1pPr>
          </a:lstStyle>
          <a:p>
            <a:r>
              <a:rPr lang="ru-RU" smtClean="0"/>
              <a:t>Образец заголовка</a:t>
            </a:r>
            <a:endParaRPr lang="ru-RU"/>
          </a:p>
        </p:txBody>
      </p:sp>
      <p:sp>
        <p:nvSpPr>
          <p:cNvPr id="50180" name="Rectangle 4"/>
          <p:cNvSpPr>
            <a:spLocks noGrp="1" noChangeArrowheads="1"/>
          </p:cNvSpPr>
          <p:nvPr>
            <p:ph type="subTitle" idx="1"/>
          </p:nvPr>
        </p:nvSpPr>
        <p:spPr>
          <a:xfrm>
            <a:off x="1447800" y="3886200"/>
            <a:ext cx="6400800" cy="1752600"/>
          </a:xfrm>
        </p:spPr>
        <p:txBody>
          <a:bodyPr/>
          <a:lstStyle>
            <a:lvl1pPr marL="0" indent="0" algn="ctr">
              <a:buFont typeface="Monotype Sorts" pitchFamily="2" charset="2"/>
              <a:buNone/>
              <a:defRPr/>
            </a:lvl1pPr>
          </a:lstStyle>
          <a:p>
            <a:r>
              <a:rPr lang="ru-RU" smtClean="0"/>
              <a:t>Образец подзаголовка</a:t>
            </a:r>
            <a:endParaRPr lang="ru-RU"/>
          </a:p>
        </p:txBody>
      </p:sp>
      <p:sp>
        <p:nvSpPr>
          <p:cNvPr id="50181" name="Rectangle 5"/>
          <p:cNvSpPr>
            <a:spLocks noGrp="1" noChangeArrowheads="1"/>
          </p:cNvSpPr>
          <p:nvPr>
            <p:ph type="dt" sz="half" idx="2"/>
          </p:nvPr>
        </p:nvSpPr>
        <p:spPr/>
        <p:txBody>
          <a:bodyPr/>
          <a:lstStyle>
            <a:lvl1pPr>
              <a:defRPr>
                <a:solidFill>
                  <a:srgbClr val="CCECFF"/>
                </a:solidFill>
              </a:defRPr>
            </a:lvl1pPr>
          </a:lstStyle>
          <a:p>
            <a:fld id="{5B106E36-FD25-4E2D-B0AA-010F637433A0}" type="datetimeFigureOut">
              <a:rPr lang="ru-RU" smtClean="0"/>
              <a:pPr/>
              <a:t>22.09.2016</a:t>
            </a:fld>
            <a:endParaRPr lang="ru-RU"/>
          </a:p>
        </p:txBody>
      </p:sp>
      <p:sp>
        <p:nvSpPr>
          <p:cNvPr id="50182" name="Rectangle 6"/>
          <p:cNvSpPr>
            <a:spLocks noGrp="1" noChangeArrowheads="1"/>
          </p:cNvSpPr>
          <p:nvPr>
            <p:ph type="ftr" sz="quarter" idx="3"/>
          </p:nvPr>
        </p:nvSpPr>
        <p:spPr/>
        <p:txBody>
          <a:bodyPr/>
          <a:lstStyle>
            <a:lvl1pPr>
              <a:defRPr>
                <a:solidFill>
                  <a:srgbClr val="CCECFF"/>
                </a:solidFill>
              </a:defRPr>
            </a:lvl1pPr>
          </a:lstStyle>
          <a:p>
            <a:endParaRPr lang="ru-RU"/>
          </a:p>
        </p:txBody>
      </p:sp>
      <p:sp>
        <p:nvSpPr>
          <p:cNvPr id="50183" name="Rectangle 7"/>
          <p:cNvSpPr>
            <a:spLocks noGrp="1" noChangeArrowheads="1"/>
          </p:cNvSpPr>
          <p:nvPr>
            <p:ph type="sldNum" sz="quarter" idx="4"/>
          </p:nvPr>
        </p:nvSpPr>
        <p:spPr/>
        <p:txBody>
          <a:bodyPr/>
          <a:lstStyle>
            <a:lvl1pPr>
              <a:defRPr>
                <a:solidFill>
                  <a:srgbClr val="CCECFF"/>
                </a:solidFill>
              </a:defRPr>
            </a:lvl1pPr>
          </a:lstStyle>
          <a:p>
            <a:fld id="{725C68B6-61C2-468F-89AB-4B9F7531AA68}" type="slidenum">
              <a:rPr lang="ru-RU" smtClean="0"/>
              <a:pPr/>
              <a:t>‹#›</a:t>
            </a:fld>
            <a:endParaRPr lang="ru-RU"/>
          </a:p>
        </p:txBody>
      </p:sp>
      <p:sp>
        <p:nvSpPr>
          <p:cNvPr id="50184" name="Rectangle 8"/>
          <p:cNvSpPr>
            <a:spLocks noChangeArrowheads="1"/>
          </p:cNvSpPr>
          <p:nvPr/>
        </p:nvSpPr>
        <p:spPr bwMode="ltGray">
          <a:xfrm>
            <a:off x="0" y="3543300"/>
            <a:ext cx="3343275" cy="122238"/>
          </a:xfrm>
          <a:prstGeom prst="rect">
            <a:avLst/>
          </a:prstGeom>
          <a:solidFill>
            <a:schemeClr val="bg2">
              <a:alpha val="50000"/>
            </a:schemeClr>
          </a:solidFill>
          <a:ln w="9525">
            <a:noFill/>
            <a:miter lim="800000"/>
            <a:headEnd/>
            <a:tailEnd/>
          </a:ln>
        </p:spPr>
        <p:txBody>
          <a:bodyPr wrap="none" anchor="ctr"/>
          <a:lstStyle/>
          <a:p>
            <a:endParaRPr lang="ru-RU"/>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2000"/>
                                  </p:stCondLst>
                                  <p:childTnLst>
                                    <p:set>
                                      <p:cBhvr>
                                        <p:cTn id="6" dur="1" fill="hold">
                                          <p:stCondLst>
                                            <p:cond delay="0"/>
                                          </p:stCondLst>
                                        </p:cTn>
                                        <p:tgtEl>
                                          <p:spTgt spid="50178"/>
                                        </p:tgtEl>
                                        <p:attrNameLst>
                                          <p:attrName>style.visibility</p:attrName>
                                        </p:attrNameLst>
                                      </p:cBhvr>
                                      <p:to>
                                        <p:strVal val="visible"/>
                                      </p:to>
                                    </p:set>
                                    <p:animEffect transition="in" filter="wipe(up)">
                                      <p:cBhvr>
                                        <p:cTn id="7" dur="500"/>
                                        <p:tgtEl>
                                          <p:spTgt spid="50178"/>
                                        </p:tgtEl>
                                      </p:cBhvr>
                                    </p:animEffect>
                                  </p:childTnLst>
                                </p:cTn>
                              </p:par>
                            </p:childTnLst>
                          </p:cTn>
                        </p:par>
                        <p:par>
                          <p:cTn id="8" fill="hold">
                            <p:stCondLst>
                              <p:cond delay="2500"/>
                            </p:stCondLst>
                            <p:childTnLst>
                              <p:par>
                                <p:cTn id="9" presetID="22" presetClass="entr" presetSubtype="2" fill="hold" grpId="0" nodeType="afterEffect">
                                  <p:stCondLst>
                                    <p:cond delay="3000"/>
                                  </p:stCondLst>
                                  <p:childTnLst>
                                    <p:set>
                                      <p:cBhvr>
                                        <p:cTn id="10" dur="1" fill="hold">
                                          <p:stCondLst>
                                            <p:cond delay="0"/>
                                          </p:stCondLst>
                                        </p:cTn>
                                        <p:tgtEl>
                                          <p:spTgt spid="50184"/>
                                        </p:tgtEl>
                                        <p:attrNameLst>
                                          <p:attrName>style.visibility</p:attrName>
                                        </p:attrNameLst>
                                      </p:cBhvr>
                                      <p:to>
                                        <p:strVal val="visible"/>
                                      </p:to>
                                    </p:set>
                                    <p:animEffect transition="in" filter="wipe(right)">
                                      <p:cBhvr>
                                        <p:cTn id="11" dur="500"/>
                                        <p:tgtEl>
                                          <p:spTgt spid="501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78" grpId="0" animBg="1"/>
      <p:bldP spid="50184" grpId="0" animBg="1"/>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22.09.2016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fld id="{5B106E36-FD25-4E2D-B0AA-010F637433A0}" type="datetimeFigureOut">
              <a:rPr lang="ru-RU" smtClean="0"/>
              <a:pPr/>
              <a:t>22.09.2016</a:t>
            </a:fld>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725C68B6-61C2-468F-89AB-4B9F7531AA68}" type="slidenum">
              <a:rPr lang="ru-RU" smtClean="0"/>
              <a:pPr/>
              <a:t>‹#›</a:t>
            </a:fld>
            <a:endParaRPr lang="ru-RU"/>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fld id="{5B106E36-FD25-4E2D-B0AA-010F637433A0}" type="datetimeFigureOut">
              <a:rPr lang="ru-RU" smtClean="0"/>
              <a:pPr/>
              <a:t>22.09.2016</a:t>
            </a:fld>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725C68B6-61C2-468F-89AB-4B9F7531AA68}" type="slidenum">
              <a:rPr lang="ru-RU" smtClean="0"/>
              <a:pPr/>
              <a:t>‹#›</a:t>
            </a:fld>
            <a:endParaRPr lang="ru-RU"/>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lvl1pPr>
              <a:defRPr/>
            </a:lvl1pPr>
          </a:lstStyle>
          <a:p>
            <a:fld id="{5B106E36-FD25-4E2D-B0AA-010F637433A0}" type="datetimeFigureOut">
              <a:rPr lang="ru-RU" smtClean="0"/>
              <a:pPr/>
              <a:t>22.09.2016</a:t>
            </a:fld>
            <a:endParaRPr lang="ru-RU"/>
          </a:p>
        </p:txBody>
      </p:sp>
      <p:sp>
        <p:nvSpPr>
          <p:cNvPr id="6" name="Нижний колонтитул 5"/>
          <p:cNvSpPr>
            <a:spLocks noGrp="1"/>
          </p:cNvSpPr>
          <p:nvPr>
            <p:ph type="ftr" sz="quarter" idx="11"/>
          </p:nvPr>
        </p:nvSpPr>
        <p:spPr/>
        <p:txBody>
          <a:bodyPr/>
          <a:lstStyle>
            <a:lvl1pPr>
              <a:defRPr/>
            </a:lvl1pPr>
          </a:lstStyle>
          <a:p>
            <a:endParaRPr lang="ru-RU"/>
          </a:p>
        </p:txBody>
      </p:sp>
      <p:sp>
        <p:nvSpPr>
          <p:cNvPr id="7" name="Номер слайда 6"/>
          <p:cNvSpPr>
            <a:spLocks noGrp="1"/>
          </p:cNvSpPr>
          <p:nvPr>
            <p:ph type="sldNum" sz="quarter" idx="12"/>
          </p:nvPr>
        </p:nvSpPr>
        <p:spPr/>
        <p:txBody>
          <a:bodyPr/>
          <a:lstStyle>
            <a:lvl1pPr>
              <a:defRPr/>
            </a:lvl1pPr>
          </a:lstStyle>
          <a:p>
            <a:fld id="{725C68B6-61C2-468F-89AB-4B9F7531AA68}" type="slidenum">
              <a:rPr lang="ru-RU" smtClean="0"/>
              <a:pPr/>
              <a:t>‹#›</a:t>
            </a:fld>
            <a:endParaRPr lang="ru-RU"/>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lvl1pPr>
              <a:defRPr/>
            </a:lvl1pPr>
          </a:lstStyle>
          <a:p>
            <a:fld id="{5B106E36-FD25-4E2D-B0AA-010F637433A0}" type="datetimeFigureOut">
              <a:rPr lang="ru-RU" smtClean="0"/>
              <a:pPr/>
              <a:t>22.09.2016</a:t>
            </a:fld>
            <a:endParaRPr lang="ru-RU"/>
          </a:p>
        </p:txBody>
      </p:sp>
      <p:sp>
        <p:nvSpPr>
          <p:cNvPr id="8" name="Нижний колонтитул 7"/>
          <p:cNvSpPr>
            <a:spLocks noGrp="1"/>
          </p:cNvSpPr>
          <p:nvPr>
            <p:ph type="ftr" sz="quarter" idx="11"/>
          </p:nvPr>
        </p:nvSpPr>
        <p:spPr/>
        <p:txBody>
          <a:bodyPr/>
          <a:lstStyle>
            <a:lvl1pPr>
              <a:defRPr/>
            </a:lvl1pPr>
          </a:lstStyle>
          <a:p>
            <a:endParaRPr lang="ru-RU"/>
          </a:p>
        </p:txBody>
      </p:sp>
      <p:sp>
        <p:nvSpPr>
          <p:cNvPr id="9" name="Номер слайда 8"/>
          <p:cNvSpPr>
            <a:spLocks noGrp="1"/>
          </p:cNvSpPr>
          <p:nvPr>
            <p:ph type="sldNum" sz="quarter" idx="12"/>
          </p:nvPr>
        </p:nvSpPr>
        <p:spPr/>
        <p:txBody>
          <a:bodyPr/>
          <a:lstStyle>
            <a:lvl1pPr>
              <a:defRPr/>
            </a:lvl1pPr>
          </a:lstStyle>
          <a:p>
            <a:fld id="{725C68B6-61C2-468F-89AB-4B9F7531AA68}" type="slidenum">
              <a:rPr lang="ru-RU" smtClean="0"/>
              <a:pPr/>
              <a:t>‹#›</a:t>
            </a:fld>
            <a:endParaRPr lang="ru-RU"/>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lvl1pPr>
              <a:defRPr/>
            </a:lvl1pPr>
          </a:lstStyle>
          <a:p>
            <a:fld id="{5B106E36-FD25-4E2D-B0AA-010F637433A0}" type="datetimeFigureOut">
              <a:rPr lang="ru-RU" smtClean="0"/>
              <a:pPr/>
              <a:t>22.09.2016</a:t>
            </a:fld>
            <a:endParaRPr lang="ru-RU"/>
          </a:p>
        </p:txBody>
      </p:sp>
      <p:sp>
        <p:nvSpPr>
          <p:cNvPr id="4" name="Нижний колонтитул 3"/>
          <p:cNvSpPr>
            <a:spLocks noGrp="1"/>
          </p:cNvSpPr>
          <p:nvPr>
            <p:ph type="ftr" sz="quarter" idx="11"/>
          </p:nvPr>
        </p:nvSpPr>
        <p:spPr/>
        <p:txBody>
          <a:bodyPr/>
          <a:lstStyle>
            <a:lvl1pPr>
              <a:defRPr/>
            </a:lvl1pPr>
          </a:lstStyle>
          <a:p>
            <a:endParaRPr lang="ru-RU"/>
          </a:p>
        </p:txBody>
      </p:sp>
      <p:sp>
        <p:nvSpPr>
          <p:cNvPr id="5" name="Номер слайда 4"/>
          <p:cNvSpPr>
            <a:spLocks noGrp="1"/>
          </p:cNvSpPr>
          <p:nvPr>
            <p:ph type="sldNum" sz="quarter" idx="12"/>
          </p:nvPr>
        </p:nvSpPr>
        <p:spPr/>
        <p:txBody>
          <a:bodyPr/>
          <a:lstStyle>
            <a:lvl1pPr>
              <a:defRPr/>
            </a:lvl1pPr>
          </a:lstStyle>
          <a:p>
            <a:fld id="{725C68B6-61C2-468F-89AB-4B9F7531AA68}" type="slidenum">
              <a:rPr lang="ru-RU" smtClean="0"/>
              <a:pPr/>
              <a:t>‹#›</a:t>
            </a:fld>
            <a:endParaRPr lang="ru-RU"/>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a:defRPr/>
            </a:lvl1pPr>
          </a:lstStyle>
          <a:p>
            <a:fld id="{5B106E36-FD25-4E2D-B0AA-010F637433A0}" type="datetimeFigureOut">
              <a:rPr lang="ru-RU" smtClean="0"/>
              <a:pPr/>
              <a:t>22.09.2016</a:t>
            </a:fld>
            <a:endParaRPr lang="ru-RU"/>
          </a:p>
        </p:txBody>
      </p:sp>
      <p:sp>
        <p:nvSpPr>
          <p:cNvPr id="3" name="Нижний колонтитул 2"/>
          <p:cNvSpPr>
            <a:spLocks noGrp="1"/>
          </p:cNvSpPr>
          <p:nvPr>
            <p:ph type="ftr" sz="quarter" idx="11"/>
          </p:nvPr>
        </p:nvSpPr>
        <p:spPr/>
        <p:txBody>
          <a:bodyPr/>
          <a:lstStyle>
            <a:lvl1pPr>
              <a:defRPr/>
            </a:lvl1pPr>
          </a:lstStyle>
          <a:p>
            <a:endParaRPr lang="ru-RU"/>
          </a:p>
        </p:txBody>
      </p:sp>
      <p:sp>
        <p:nvSpPr>
          <p:cNvPr id="4" name="Номер слайда 3"/>
          <p:cNvSpPr>
            <a:spLocks noGrp="1"/>
          </p:cNvSpPr>
          <p:nvPr>
            <p:ph type="sldNum" sz="quarter" idx="12"/>
          </p:nvPr>
        </p:nvSpPr>
        <p:spPr/>
        <p:txBody>
          <a:bodyPr/>
          <a:lstStyle>
            <a:lvl1pPr>
              <a:defRPr/>
            </a:lvl1pPr>
          </a:lstStyle>
          <a:p>
            <a:fld id="{725C68B6-61C2-468F-89AB-4B9F7531AA68}" type="slidenum">
              <a:rPr lang="ru-RU" smtClean="0"/>
              <a:pPr/>
              <a:t>‹#›</a:t>
            </a:fld>
            <a:endParaRPr lang="ru-RU"/>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fld id="{5B106E36-FD25-4E2D-B0AA-010F637433A0}" type="datetimeFigureOut">
              <a:rPr lang="ru-RU" smtClean="0"/>
              <a:pPr/>
              <a:t>22.09.2016</a:t>
            </a:fld>
            <a:endParaRPr lang="ru-RU"/>
          </a:p>
        </p:txBody>
      </p:sp>
      <p:sp>
        <p:nvSpPr>
          <p:cNvPr id="6" name="Нижний колонтитул 5"/>
          <p:cNvSpPr>
            <a:spLocks noGrp="1"/>
          </p:cNvSpPr>
          <p:nvPr>
            <p:ph type="ftr" sz="quarter" idx="11"/>
          </p:nvPr>
        </p:nvSpPr>
        <p:spPr/>
        <p:txBody>
          <a:bodyPr/>
          <a:lstStyle>
            <a:lvl1pPr>
              <a:defRPr/>
            </a:lvl1pPr>
          </a:lstStyle>
          <a:p>
            <a:endParaRPr lang="ru-RU"/>
          </a:p>
        </p:txBody>
      </p:sp>
      <p:sp>
        <p:nvSpPr>
          <p:cNvPr id="7" name="Номер слайда 6"/>
          <p:cNvSpPr>
            <a:spLocks noGrp="1"/>
          </p:cNvSpPr>
          <p:nvPr>
            <p:ph type="sldNum" sz="quarter" idx="12"/>
          </p:nvPr>
        </p:nvSpPr>
        <p:spPr/>
        <p:txBody>
          <a:bodyPr/>
          <a:lstStyle>
            <a:lvl1pPr>
              <a:defRPr/>
            </a:lvl1pPr>
          </a:lstStyle>
          <a:p>
            <a:fld id="{725C68B6-61C2-468F-89AB-4B9F7531AA68}" type="slidenum">
              <a:rPr lang="ru-RU" smtClean="0"/>
              <a:pPr/>
              <a:t>‹#›</a:t>
            </a:fld>
            <a:endParaRPr lang="ru-RU"/>
          </a:p>
        </p:txBody>
      </p:sp>
    </p:spTree>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fld id="{5B106E36-FD25-4E2D-B0AA-010F637433A0}" type="datetimeFigureOut">
              <a:rPr lang="ru-RU" smtClean="0"/>
              <a:pPr/>
              <a:t>22.09.2016</a:t>
            </a:fld>
            <a:endParaRPr lang="ru-RU"/>
          </a:p>
        </p:txBody>
      </p:sp>
      <p:sp>
        <p:nvSpPr>
          <p:cNvPr id="6" name="Нижний колонтитул 5"/>
          <p:cNvSpPr>
            <a:spLocks noGrp="1"/>
          </p:cNvSpPr>
          <p:nvPr>
            <p:ph type="ftr" sz="quarter" idx="11"/>
          </p:nvPr>
        </p:nvSpPr>
        <p:spPr/>
        <p:txBody>
          <a:bodyPr/>
          <a:lstStyle>
            <a:lvl1pPr>
              <a:defRPr/>
            </a:lvl1pPr>
          </a:lstStyle>
          <a:p>
            <a:endParaRPr lang="ru-RU"/>
          </a:p>
        </p:txBody>
      </p:sp>
      <p:sp>
        <p:nvSpPr>
          <p:cNvPr id="7" name="Номер слайда 6"/>
          <p:cNvSpPr>
            <a:spLocks noGrp="1"/>
          </p:cNvSpPr>
          <p:nvPr>
            <p:ph type="sldNum" sz="quarter" idx="12"/>
          </p:nvPr>
        </p:nvSpPr>
        <p:spPr/>
        <p:txBody>
          <a:bodyPr/>
          <a:lstStyle>
            <a:lvl1pPr>
              <a:defRPr/>
            </a:lvl1pPr>
          </a:lstStyle>
          <a:p>
            <a:fld id="{725C68B6-61C2-468F-89AB-4B9F7531AA68}" type="slidenum">
              <a:rPr lang="ru-RU" smtClean="0"/>
              <a:pPr/>
              <a:t>‹#›</a:t>
            </a:fld>
            <a:endParaRPr lang="ru-RU"/>
          </a:p>
        </p:txBody>
      </p:sp>
    </p:spTree>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fld id="{5B106E36-FD25-4E2D-B0AA-010F637433A0}" type="datetimeFigureOut">
              <a:rPr lang="ru-RU" smtClean="0"/>
              <a:pPr/>
              <a:t>22.09.2016</a:t>
            </a:fld>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725C68B6-61C2-468F-89AB-4B9F7531AA68}" type="slidenum">
              <a:rPr lang="ru-RU" smtClean="0"/>
              <a:pPr/>
              <a:t>‹#›</a:t>
            </a:fld>
            <a:endParaRPr lang="ru-RU"/>
          </a:p>
        </p:txBody>
      </p:sp>
    </p:spTree>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400800" y="457200"/>
            <a:ext cx="2057400" cy="5638800"/>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228600" y="457200"/>
            <a:ext cx="6019800" cy="563880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fld id="{5B106E36-FD25-4E2D-B0AA-010F637433A0}" type="datetimeFigureOut">
              <a:rPr lang="ru-RU" smtClean="0"/>
              <a:pPr/>
              <a:t>22.09.2016</a:t>
            </a:fld>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725C68B6-61C2-468F-89AB-4B9F7531AA6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13" Type="http://schemas.openxmlformats.org/officeDocument/2006/relationships/image" Target="../media/image7.jpeg"/><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9.xml"/><Relationship Id="rId13" Type="http://schemas.openxmlformats.org/officeDocument/2006/relationships/image" Target="../media/image8.jpeg"/><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theme" Target="../theme/theme12.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0.xml"/><Relationship Id="rId13" Type="http://schemas.openxmlformats.org/officeDocument/2006/relationships/theme" Target="../theme/theme13.xml"/><Relationship Id="rId3" Type="http://schemas.openxmlformats.org/officeDocument/2006/relationships/slideLayout" Target="../slideLayouts/slideLayout135.xml"/><Relationship Id="rId7" Type="http://schemas.openxmlformats.org/officeDocument/2006/relationships/slideLayout" Target="../slideLayouts/slideLayout139.xml"/><Relationship Id="rId12" Type="http://schemas.openxmlformats.org/officeDocument/2006/relationships/slideLayout" Target="../slideLayouts/slideLayout144.xml"/><Relationship Id="rId2" Type="http://schemas.openxmlformats.org/officeDocument/2006/relationships/slideLayout" Target="../slideLayouts/slideLayout134.xml"/><Relationship Id="rId1" Type="http://schemas.openxmlformats.org/officeDocument/2006/relationships/slideLayout" Target="../slideLayouts/slideLayout133.xml"/><Relationship Id="rId6" Type="http://schemas.openxmlformats.org/officeDocument/2006/relationships/slideLayout" Target="../slideLayouts/slideLayout138.xml"/><Relationship Id="rId11" Type="http://schemas.openxmlformats.org/officeDocument/2006/relationships/slideLayout" Target="../slideLayouts/slideLayout143.xml"/><Relationship Id="rId5" Type="http://schemas.openxmlformats.org/officeDocument/2006/relationships/slideLayout" Target="../slideLayouts/slideLayout137.xml"/><Relationship Id="rId10" Type="http://schemas.openxmlformats.org/officeDocument/2006/relationships/slideLayout" Target="../slideLayouts/slideLayout142.xml"/><Relationship Id="rId4" Type="http://schemas.openxmlformats.org/officeDocument/2006/relationships/slideLayout" Target="../slideLayouts/slideLayout136.xml"/><Relationship Id="rId9" Type="http://schemas.openxmlformats.org/officeDocument/2006/relationships/slideLayout" Target="../slideLayouts/slideLayout141.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2.xml"/><Relationship Id="rId13" Type="http://schemas.openxmlformats.org/officeDocument/2006/relationships/image" Target="../media/image10.png"/><Relationship Id="rId3" Type="http://schemas.openxmlformats.org/officeDocument/2006/relationships/slideLayout" Target="../slideLayouts/slideLayout147.xml"/><Relationship Id="rId7" Type="http://schemas.openxmlformats.org/officeDocument/2006/relationships/slideLayout" Target="../slideLayouts/slideLayout151.xml"/><Relationship Id="rId12" Type="http://schemas.openxmlformats.org/officeDocument/2006/relationships/theme" Target="../theme/theme14.xml"/><Relationship Id="rId2" Type="http://schemas.openxmlformats.org/officeDocument/2006/relationships/slideLayout" Target="../slideLayouts/slideLayout146.xml"/><Relationship Id="rId1" Type="http://schemas.openxmlformats.org/officeDocument/2006/relationships/slideLayout" Target="../slideLayouts/slideLayout145.xml"/><Relationship Id="rId6" Type="http://schemas.openxmlformats.org/officeDocument/2006/relationships/slideLayout" Target="../slideLayouts/slideLayout150.xml"/><Relationship Id="rId11" Type="http://schemas.openxmlformats.org/officeDocument/2006/relationships/slideLayout" Target="../slideLayouts/slideLayout155.xml"/><Relationship Id="rId5" Type="http://schemas.openxmlformats.org/officeDocument/2006/relationships/slideLayout" Target="../slideLayouts/slideLayout149.xml"/><Relationship Id="rId15" Type="http://schemas.openxmlformats.org/officeDocument/2006/relationships/image" Target="../media/image12.png"/><Relationship Id="rId10" Type="http://schemas.openxmlformats.org/officeDocument/2006/relationships/slideLayout" Target="../slideLayouts/slideLayout154.xml"/><Relationship Id="rId4" Type="http://schemas.openxmlformats.org/officeDocument/2006/relationships/slideLayout" Target="../slideLayouts/slideLayout148.xml"/><Relationship Id="rId9" Type="http://schemas.openxmlformats.org/officeDocument/2006/relationships/slideLayout" Target="../slideLayouts/slideLayout153.xml"/><Relationship Id="rId14" Type="http://schemas.openxmlformats.org/officeDocument/2006/relationships/image" Target="../media/image11.png"/></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63.xml"/><Relationship Id="rId3" Type="http://schemas.openxmlformats.org/officeDocument/2006/relationships/slideLayout" Target="../slideLayouts/slideLayout158.xml"/><Relationship Id="rId7" Type="http://schemas.openxmlformats.org/officeDocument/2006/relationships/slideLayout" Target="../slideLayouts/slideLayout162.xml"/><Relationship Id="rId12" Type="http://schemas.openxmlformats.org/officeDocument/2006/relationships/theme" Target="../theme/theme15.xml"/><Relationship Id="rId2" Type="http://schemas.openxmlformats.org/officeDocument/2006/relationships/slideLayout" Target="../slideLayouts/slideLayout157.xml"/><Relationship Id="rId1" Type="http://schemas.openxmlformats.org/officeDocument/2006/relationships/slideLayout" Target="../slideLayouts/slideLayout156.xml"/><Relationship Id="rId6" Type="http://schemas.openxmlformats.org/officeDocument/2006/relationships/slideLayout" Target="../slideLayouts/slideLayout161.xml"/><Relationship Id="rId11" Type="http://schemas.openxmlformats.org/officeDocument/2006/relationships/slideLayout" Target="../slideLayouts/slideLayout166.xml"/><Relationship Id="rId5" Type="http://schemas.openxmlformats.org/officeDocument/2006/relationships/slideLayout" Target="../slideLayouts/slideLayout160.xml"/><Relationship Id="rId10" Type="http://schemas.openxmlformats.org/officeDocument/2006/relationships/slideLayout" Target="../slideLayouts/slideLayout165.xml"/><Relationship Id="rId4" Type="http://schemas.openxmlformats.org/officeDocument/2006/relationships/slideLayout" Target="../slideLayouts/slideLayout159.xml"/><Relationship Id="rId9" Type="http://schemas.openxmlformats.org/officeDocument/2006/relationships/slideLayout" Target="../slideLayouts/slideLayout16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13" Type="http://schemas.openxmlformats.org/officeDocument/2006/relationships/image" Target="../media/image6.jpeg"/><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106E36-FD25-4E2D-B0AA-010F637433A0}" type="datetimeFigureOut">
              <a:rPr lang="ru-RU" smtClean="0"/>
              <a:pPr/>
              <a:t>22.09.2016</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chemeClr val="bg1"/>
            </a:gs>
            <a:gs pos="100000">
              <a:schemeClr val="bg2"/>
            </a:gs>
          </a:gsLst>
          <a:path path="rect">
            <a:fillToRect r="100000" b="100000"/>
          </a:path>
        </a:gradFill>
        <a:effectLst/>
      </p:bgPr>
    </p:bg>
    <p:spTree>
      <p:nvGrpSpPr>
        <p:cNvPr id="1" name=""/>
        <p:cNvGrpSpPr/>
        <p:nvPr/>
      </p:nvGrpSpPr>
      <p:grpSpPr>
        <a:xfrm>
          <a:off x="0" y="0"/>
          <a:ext cx="0" cy="0"/>
          <a:chOff x="0" y="0"/>
          <a:chExt cx="0" cy="0"/>
        </a:xfrm>
      </p:grpSpPr>
      <p:sp>
        <p:nvSpPr>
          <p:cNvPr id="37890" name="Rectangle 2"/>
          <p:cNvSpPr>
            <a:spLocks noChangeArrowheads="1"/>
          </p:cNvSpPr>
          <p:nvPr/>
        </p:nvSpPr>
        <p:spPr bwMode="hidden">
          <a:xfrm>
            <a:off x="0" y="0"/>
            <a:ext cx="1752600" cy="6856413"/>
          </a:xfrm>
          <a:prstGeom prst="rect">
            <a:avLst/>
          </a:prstGeom>
          <a:gradFill rotWithShape="0">
            <a:gsLst>
              <a:gs pos="0">
                <a:schemeClr val="bg2"/>
              </a:gs>
              <a:gs pos="50000">
                <a:schemeClr val="bg1"/>
              </a:gs>
              <a:gs pos="100000">
                <a:schemeClr val="bg2"/>
              </a:gs>
            </a:gsLst>
            <a:lin ang="5400000" scaled="1"/>
          </a:gradFill>
          <a:ln w="9525">
            <a:noFill/>
            <a:miter lim="800000"/>
            <a:headEnd/>
            <a:tailEnd/>
          </a:ln>
          <a:effectLst/>
        </p:spPr>
        <p:txBody>
          <a:bodyPr/>
          <a:lstStyle/>
          <a:p>
            <a:endParaRPr lang="ru-RU" sz="2400"/>
          </a:p>
        </p:txBody>
      </p:sp>
      <p:grpSp>
        <p:nvGrpSpPr>
          <p:cNvPr id="2" name="Group 3"/>
          <p:cNvGrpSpPr>
            <a:grpSpLocks/>
          </p:cNvGrpSpPr>
          <p:nvPr/>
        </p:nvGrpSpPr>
        <p:grpSpPr bwMode="auto">
          <a:xfrm>
            <a:off x="152400" y="374650"/>
            <a:ext cx="1525588" cy="1227138"/>
            <a:chOff x="96" y="236"/>
            <a:chExt cx="961" cy="773"/>
          </a:xfrm>
        </p:grpSpPr>
        <p:sp>
          <p:nvSpPr>
            <p:cNvPr id="37892" name="Freeform 4"/>
            <p:cNvSpPr>
              <a:spLocks/>
            </p:cNvSpPr>
            <p:nvPr/>
          </p:nvSpPr>
          <p:spPr bwMode="auto">
            <a:xfrm>
              <a:off x="738" y="495"/>
              <a:ext cx="319" cy="319"/>
            </a:xfrm>
            <a:custGeom>
              <a:avLst/>
              <a:gdLst/>
              <a:ahLst/>
              <a:cxnLst>
                <a:cxn ang="0">
                  <a:pos x="318" y="198"/>
                </a:cxn>
                <a:cxn ang="0">
                  <a:pos x="318" y="318"/>
                </a:cxn>
                <a:cxn ang="0">
                  <a:pos x="1" y="99"/>
                </a:cxn>
                <a:cxn ang="0">
                  <a:pos x="0" y="108"/>
                </a:cxn>
                <a:cxn ang="0">
                  <a:pos x="46" y="0"/>
                </a:cxn>
                <a:cxn ang="0">
                  <a:pos x="318" y="198"/>
                </a:cxn>
              </a:cxnLst>
              <a:rect l="0" t="0" r="r" b="b"/>
              <a:pathLst>
                <a:path w="319" h="319">
                  <a:moveTo>
                    <a:pt x="318" y="198"/>
                  </a:moveTo>
                  <a:lnTo>
                    <a:pt x="318" y="318"/>
                  </a:lnTo>
                  <a:lnTo>
                    <a:pt x="1" y="99"/>
                  </a:lnTo>
                  <a:lnTo>
                    <a:pt x="0" y="108"/>
                  </a:lnTo>
                  <a:lnTo>
                    <a:pt x="46" y="0"/>
                  </a:lnTo>
                  <a:lnTo>
                    <a:pt x="318" y="198"/>
                  </a:lnTo>
                </a:path>
              </a:pathLst>
            </a:custGeom>
            <a:gradFill rotWithShape="0">
              <a:gsLst>
                <a:gs pos="0">
                  <a:schemeClr val="bg2"/>
                </a:gs>
                <a:gs pos="100000">
                  <a:schemeClr val="bg1"/>
                </a:gs>
              </a:gsLst>
              <a:lin ang="0" scaled="1"/>
            </a:gradFill>
            <a:ln w="9525">
              <a:noFill/>
              <a:round/>
              <a:headEnd type="none" w="sm" len="sm"/>
              <a:tailEnd type="none" w="sm" len="sm"/>
            </a:ln>
            <a:effectLst/>
          </p:spPr>
          <p:txBody>
            <a:bodyPr/>
            <a:lstStyle/>
            <a:p>
              <a:endParaRPr lang="ru-RU"/>
            </a:p>
          </p:txBody>
        </p:sp>
        <p:sp>
          <p:nvSpPr>
            <p:cNvPr id="37893" name="Freeform 5"/>
            <p:cNvSpPr>
              <a:spLocks/>
            </p:cNvSpPr>
            <p:nvPr/>
          </p:nvSpPr>
          <p:spPr bwMode="auto">
            <a:xfrm>
              <a:off x="96" y="495"/>
              <a:ext cx="319" cy="319"/>
            </a:xfrm>
            <a:custGeom>
              <a:avLst/>
              <a:gdLst/>
              <a:ahLst/>
              <a:cxnLst>
                <a:cxn ang="0">
                  <a:pos x="0" y="198"/>
                </a:cxn>
                <a:cxn ang="0">
                  <a:pos x="0" y="318"/>
                </a:cxn>
                <a:cxn ang="0">
                  <a:pos x="316" y="99"/>
                </a:cxn>
                <a:cxn ang="0">
                  <a:pos x="318" y="108"/>
                </a:cxn>
                <a:cxn ang="0">
                  <a:pos x="271" y="0"/>
                </a:cxn>
                <a:cxn ang="0">
                  <a:pos x="0" y="198"/>
                </a:cxn>
              </a:cxnLst>
              <a:rect l="0" t="0" r="r" b="b"/>
              <a:pathLst>
                <a:path w="319" h="319">
                  <a:moveTo>
                    <a:pt x="0" y="198"/>
                  </a:moveTo>
                  <a:lnTo>
                    <a:pt x="0" y="318"/>
                  </a:lnTo>
                  <a:lnTo>
                    <a:pt x="316" y="99"/>
                  </a:lnTo>
                  <a:lnTo>
                    <a:pt x="318" y="108"/>
                  </a:lnTo>
                  <a:lnTo>
                    <a:pt x="271" y="0"/>
                  </a:lnTo>
                  <a:lnTo>
                    <a:pt x="0" y="198"/>
                  </a:lnTo>
                </a:path>
              </a:pathLst>
            </a:custGeom>
            <a:gradFill rotWithShape="0">
              <a:gsLst>
                <a:gs pos="0">
                  <a:schemeClr val="bg1"/>
                </a:gs>
                <a:gs pos="100000">
                  <a:schemeClr val="bg2"/>
                </a:gs>
              </a:gsLst>
              <a:lin ang="0" scaled="1"/>
            </a:gradFill>
            <a:ln w="9525">
              <a:noFill/>
              <a:round/>
              <a:headEnd type="none" w="sm" len="sm"/>
              <a:tailEnd type="none" w="sm" len="sm"/>
            </a:ln>
            <a:effectLst/>
          </p:spPr>
          <p:txBody>
            <a:bodyPr/>
            <a:lstStyle/>
            <a:p>
              <a:endParaRPr lang="ru-RU"/>
            </a:p>
          </p:txBody>
        </p:sp>
        <p:grpSp>
          <p:nvGrpSpPr>
            <p:cNvPr id="3" name="Group 6"/>
            <p:cNvGrpSpPr>
              <a:grpSpLocks/>
            </p:cNvGrpSpPr>
            <p:nvPr/>
          </p:nvGrpSpPr>
          <p:grpSpPr bwMode="auto">
            <a:xfrm>
              <a:off x="152" y="236"/>
              <a:ext cx="823" cy="773"/>
              <a:chOff x="152" y="236"/>
              <a:chExt cx="823" cy="773"/>
            </a:xfrm>
          </p:grpSpPr>
          <p:sp>
            <p:nvSpPr>
              <p:cNvPr id="37895" name="AutoShape 7" descr="Green marble"/>
              <p:cNvSpPr>
                <a:spLocks noChangeArrowheads="1"/>
              </p:cNvSpPr>
              <p:nvPr/>
            </p:nvSpPr>
            <p:spPr bwMode="auto">
              <a:xfrm rot="10800000" flipH="1">
                <a:off x="152" y="236"/>
                <a:ext cx="822" cy="772"/>
              </a:xfrm>
              <a:prstGeom prst="triangle">
                <a:avLst>
                  <a:gd name="adj" fmla="val 49995"/>
                </a:avLst>
              </a:prstGeom>
              <a:blipFill dpi="0" rotWithShape="0">
                <a:blip r:embed="rId13"/>
                <a:srcRect/>
                <a:tile tx="0" ty="0" sx="100000" sy="100000" flip="none" algn="tl"/>
              </a:blipFill>
              <a:ln w="12700" cap="sq">
                <a:solidFill>
                  <a:srgbClr val="006633"/>
                </a:solidFill>
                <a:miter lim="800000"/>
                <a:headEnd/>
                <a:tailEnd/>
              </a:ln>
              <a:effectLst/>
            </p:spPr>
            <p:txBody>
              <a:bodyPr/>
              <a:lstStyle/>
              <a:p>
                <a:endParaRPr lang="ru-RU"/>
              </a:p>
            </p:txBody>
          </p:sp>
          <p:sp>
            <p:nvSpPr>
              <p:cNvPr id="37896" name="Freeform 8"/>
              <p:cNvSpPr>
                <a:spLocks/>
              </p:cNvSpPr>
              <p:nvPr/>
            </p:nvSpPr>
            <p:spPr bwMode="auto">
              <a:xfrm>
                <a:off x="152" y="236"/>
                <a:ext cx="412" cy="773"/>
              </a:xfrm>
              <a:custGeom>
                <a:avLst/>
                <a:gdLst/>
                <a:ahLst/>
                <a:cxnLst>
                  <a:cxn ang="0">
                    <a:pos x="411" y="772"/>
                  </a:cxn>
                  <a:cxn ang="0">
                    <a:pos x="411" y="637"/>
                  </a:cxn>
                  <a:cxn ang="0">
                    <a:pos x="127" y="75"/>
                  </a:cxn>
                  <a:cxn ang="0">
                    <a:pos x="0" y="0"/>
                  </a:cxn>
                  <a:cxn ang="0">
                    <a:pos x="411" y="772"/>
                  </a:cxn>
                </a:cxnLst>
                <a:rect l="0" t="0" r="r" b="b"/>
                <a:pathLst>
                  <a:path w="412" h="773">
                    <a:moveTo>
                      <a:pt x="411" y="772"/>
                    </a:moveTo>
                    <a:lnTo>
                      <a:pt x="411" y="637"/>
                    </a:lnTo>
                    <a:lnTo>
                      <a:pt x="127" y="75"/>
                    </a:lnTo>
                    <a:lnTo>
                      <a:pt x="0" y="0"/>
                    </a:lnTo>
                    <a:lnTo>
                      <a:pt x="411" y="772"/>
                    </a:lnTo>
                  </a:path>
                </a:pathLst>
              </a:custGeom>
              <a:solidFill>
                <a:srgbClr val="002010">
                  <a:alpha val="50000"/>
                </a:srgbClr>
              </a:solidFill>
              <a:ln w="12700" cap="sq">
                <a:solidFill>
                  <a:srgbClr val="006633"/>
                </a:solidFill>
                <a:prstDash val="solid"/>
                <a:round/>
                <a:headEnd type="none" w="sm" len="sm"/>
                <a:tailEnd type="none" w="sm" len="sm"/>
              </a:ln>
              <a:effectLst/>
            </p:spPr>
            <p:txBody>
              <a:bodyPr/>
              <a:lstStyle/>
              <a:p>
                <a:endParaRPr lang="ru-RU"/>
              </a:p>
            </p:txBody>
          </p:sp>
          <p:sp>
            <p:nvSpPr>
              <p:cNvPr id="37897" name="Freeform 9"/>
              <p:cNvSpPr>
                <a:spLocks/>
              </p:cNvSpPr>
              <p:nvPr/>
            </p:nvSpPr>
            <p:spPr bwMode="auto">
              <a:xfrm>
                <a:off x="152" y="236"/>
                <a:ext cx="823" cy="77"/>
              </a:xfrm>
              <a:custGeom>
                <a:avLst/>
                <a:gdLst/>
                <a:ahLst/>
                <a:cxnLst>
                  <a:cxn ang="0">
                    <a:pos x="0" y="0"/>
                  </a:cxn>
                  <a:cxn ang="0">
                    <a:pos x="127" y="76"/>
                  </a:cxn>
                  <a:cxn ang="0">
                    <a:pos x="712" y="76"/>
                  </a:cxn>
                  <a:cxn ang="0">
                    <a:pos x="822" y="0"/>
                  </a:cxn>
                  <a:cxn ang="0">
                    <a:pos x="0" y="0"/>
                  </a:cxn>
                </a:cxnLst>
                <a:rect l="0" t="0" r="r" b="b"/>
                <a:pathLst>
                  <a:path w="823" h="77">
                    <a:moveTo>
                      <a:pt x="0" y="0"/>
                    </a:moveTo>
                    <a:lnTo>
                      <a:pt x="127" y="76"/>
                    </a:lnTo>
                    <a:lnTo>
                      <a:pt x="712" y="76"/>
                    </a:lnTo>
                    <a:lnTo>
                      <a:pt x="822" y="0"/>
                    </a:lnTo>
                    <a:lnTo>
                      <a:pt x="0" y="0"/>
                    </a:lnTo>
                  </a:path>
                </a:pathLst>
              </a:custGeom>
              <a:solidFill>
                <a:srgbClr val="71BB96">
                  <a:alpha val="50000"/>
                </a:srgbClr>
              </a:solidFill>
              <a:ln w="12700" cap="sq">
                <a:solidFill>
                  <a:srgbClr val="006633"/>
                </a:solidFill>
                <a:prstDash val="solid"/>
                <a:round/>
                <a:headEnd type="none" w="sm" len="sm"/>
                <a:tailEnd type="none" w="sm" len="sm"/>
              </a:ln>
              <a:effectLst/>
            </p:spPr>
            <p:txBody>
              <a:bodyPr/>
              <a:lstStyle/>
              <a:p>
                <a:endParaRPr lang="ru-RU"/>
              </a:p>
            </p:txBody>
          </p:sp>
          <p:sp>
            <p:nvSpPr>
              <p:cNvPr id="37898" name="Freeform 10"/>
              <p:cNvSpPr>
                <a:spLocks/>
              </p:cNvSpPr>
              <p:nvPr/>
            </p:nvSpPr>
            <p:spPr bwMode="auto">
              <a:xfrm>
                <a:off x="563" y="236"/>
                <a:ext cx="412" cy="773"/>
              </a:xfrm>
              <a:custGeom>
                <a:avLst/>
                <a:gdLst/>
                <a:ahLst/>
                <a:cxnLst>
                  <a:cxn ang="0">
                    <a:pos x="0" y="772"/>
                  </a:cxn>
                  <a:cxn ang="0">
                    <a:pos x="0" y="637"/>
                  </a:cxn>
                  <a:cxn ang="0">
                    <a:pos x="283" y="75"/>
                  </a:cxn>
                  <a:cxn ang="0">
                    <a:pos x="411" y="0"/>
                  </a:cxn>
                  <a:cxn ang="0">
                    <a:pos x="0" y="772"/>
                  </a:cxn>
                </a:cxnLst>
                <a:rect l="0" t="0" r="r" b="b"/>
                <a:pathLst>
                  <a:path w="412" h="773">
                    <a:moveTo>
                      <a:pt x="0" y="772"/>
                    </a:moveTo>
                    <a:lnTo>
                      <a:pt x="0" y="637"/>
                    </a:lnTo>
                    <a:lnTo>
                      <a:pt x="283" y="75"/>
                    </a:lnTo>
                    <a:lnTo>
                      <a:pt x="411" y="0"/>
                    </a:lnTo>
                    <a:lnTo>
                      <a:pt x="0" y="772"/>
                    </a:lnTo>
                  </a:path>
                </a:pathLst>
              </a:custGeom>
              <a:solidFill>
                <a:srgbClr val="006633">
                  <a:alpha val="50000"/>
                </a:srgbClr>
              </a:solidFill>
              <a:ln w="12700" cap="sq">
                <a:solidFill>
                  <a:srgbClr val="006633"/>
                </a:solidFill>
                <a:prstDash val="solid"/>
                <a:round/>
                <a:headEnd type="none" w="sm" len="sm"/>
                <a:tailEnd type="none" w="sm" len="sm"/>
              </a:ln>
              <a:effectLst/>
            </p:spPr>
            <p:txBody>
              <a:bodyPr/>
              <a:lstStyle/>
              <a:p>
                <a:endParaRPr lang="ru-RU"/>
              </a:p>
            </p:txBody>
          </p:sp>
        </p:grpSp>
        <p:sp>
          <p:nvSpPr>
            <p:cNvPr id="37899" name="Rectangle 11"/>
            <p:cNvSpPr>
              <a:spLocks noChangeArrowheads="1"/>
            </p:cNvSpPr>
            <p:nvPr/>
          </p:nvSpPr>
          <p:spPr bwMode="auto">
            <a:xfrm>
              <a:off x="96" y="704"/>
              <a:ext cx="959" cy="109"/>
            </a:xfrm>
            <a:prstGeom prst="rect">
              <a:avLst/>
            </a:prstGeom>
            <a:gradFill rotWithShape="0">
              <a:gsLst>
                <a:gs pos="0">
                  <a:schemeClr val="bg2"/>
                </a:gs>
                <a:gs pos="50000">
                  <a:schemeClr val="folHlink"/>
                </a:gs>
                <a:gs pos="100000">
                  <a:schemeClr val="bg2"/>
                </a:gs>
              </a:gsLst>
              <a:lin ang="0" scaled="1"/>
            </a:gradFill>
            <a:ln w="9525">
              <a:noFill/>
              <a:miter lim="800000"/>
              <a:headEnd/>
              <a:tailEnd/>
            </a:ln>
            <a:effectLst/>
          </p:spPr>
          <p:txBody>
            <a:bodyPr/>
            <a:lstStyle/>
            <a:p>
              <a:endParaRPr lang="ru-RU"/>
            </a:p>
          </p:txBody>
        </p:sp>
      </p:grpSp>
      <p:sp>
        <p:nvSpPr>
          <p:cNvPr id="37900" name="Rectangle 12"/>
          <p:cNvSpPr>
            <a:spLocks noGrp="1" noChangeArrowheads="1"/>
          </p:cNvSpPr>
          <p:nvPr>
            <p:ph type="title"/>
          </p:nvPr>
        </p:nvSpPr>
        <p:spPr bwMode="auto">
          <a:xfrm>
            <a:off x="1905000" y="228600"/>
            <a:ext cx="7086600" cy="14478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p>
            <a:pPr lvl="0"/>
            <a:r>
              <a:rPr lang="ru-RU" smtClean="0"/>
              <a:t>Образец заголовка</a:t>
            </a:r>
          </a:p>
        </p:txBody>
      </p:sp>
      <p:sp>
        <p:nvSpPr>
          <p:cNvPr id="37901" name="Rectangle 13"/>
          <p:cNvSpPr>
            <a:spLocks noGrp="1" noChangeArrowheads="1"/>
          </p:cNvSpPr>
          <p:nvPr>
            <p:ph type="body" idx="1"/>
          </p:nvPr>
        </p:nvSpPr>
        <p:spPr bwMode="auto">
          <a:xfrm>
            <a:off x="661988" y="1905000"/>
            <a:ext cx="7772400" cy="41148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37902" name="Rectangle 14"/>
          <p:cNvSpPr>
            <a:spLocks noGrp="1" noChangeArrowheads="1"/>
          </p:cNvSpPr>
          <p:nvPr>
            <p:ph type="dt" sz="half" idx="2"/>
          </p:nvPr>
        </p:nvSpPr>
        <p:spPr bwMode="auto">
          <a:xfrm>
            <a:off x="685800" y="6399213"/>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defRPr kumimoji="0" sz="1400"/>
            </a:lvl1pPr>
          </a:lstStyle>
          <a:p>
            <a:endParaRPr lang="ru-RU"/>
          </a:p>
        </p:txBody>
      </p:sp>
      <p:sp>
        <p:nvSpPr>
          <p:cNvPr id="37903" name="Rectangle 15"/>
          <p:cNvSpPr>
            <a:spLocks noGrp="1" noChangeArrowheads="1"/>
          </p:cNvSpPr>
          <p:nvPr>
            <p:ph type="ftr" sz="quarter" idx="3"/>
          </p:nvPr>
        </p:nvSpPr>
        <p:spPr bwMode="auto">
          <a:xfrm>
            <a:off x="3124200" y="6399213"/>
            <a:ext cx="28956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a:defRPr kumimoji="0" sz="1400"/>
            </a:lvl1pPr>
          </a:lstStyle>
          <a:p>
            <a:endParaRPr lang="ru-RU"/>
          </a:p>
        </p:txBody>
      </p:sp>
      <p:sp>
        <p:nvSpPr>
          <p:cNvPr id="37904" name="Rectangle 16"/>
          <p:cNvSpPr>
            <a:spLocks noGrp="1" noChangeArrowheads="1"/>
          </p:cNvSpPr>
          <p:nvPr>
            <p:ph type="sldNum" sz="quarter" idx="4"/>
          </p:nvPr>
        </p:nvSpPr>
        <p:spPr bwMode="auto">
          <a:xfrm>
            <a:off x="6553200" y="6399213"/>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a:defRPr kumimoji="0" sz="1400"/>
            </a:lvl1pPr>
          </a:lstStyle>
          <a:p>
            <a:fld id="{A4E48061-C594-411A-9B6E-71F6094A91BB}" type="slidenum">
              <a:rPr lang="ru-RU"/>
              <a:pPr/>
              <a:t>‹#›</a:t>
            </a:fld>
            <a:endParaRPr lang="ru-RU"/>
          </a:p>
        </p:txBody>
      </p:sp>
    </p:spTree>
  </p:cSld>
  <p:clrMap bg1="dk2" tx1="lt1" bg2="dk1" tx2="lt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l" rtl="0" eaLnBrk="1" fontAlgn="base" hangingPunct="1">
        <a:spcBef>
          <a:spcPct val="0"/>
        </a:spcBef>
        <a:spcAft>
          <a:spcPct val="0"/>
        </a:spcAft>
        <a:defRPr sz="4400">
          <a:solidFill>
            <a:schemeClr val="tx2"/>
          </a:solidFill>
          <a:latin typeface="+mj-lt"/>
          <a:ea typeface="+mj-ea"/>
          <a:cs typeface="+mj-cs"/>
        </a:defRPr>
      </a:lvl1pPr>
      <a:lvl2pPr algn="l" rtl="0" eaLnBrk="1" fontAlgn="base" hangingPunct="1">
        <a:spcBef>
          <a:spcPct val="0"/>
        </a:spcBef>
        <a:spcAft>
          <a:spcPct val="0"/>
        </a:spcAft>
        <a:defRPr sz="4400">
          <a:solidFill>
            <a:schemeClr val="tx2"/>
          </a:solidFill>
          <a:latin typeface="Times New Roman" pitchFamily="18" charset="0"/>
        </a:defRPr>
      </a:lvl2pPr>
      <a:lvl3pPr algn="l" rtl="0" eaLnBrk="1" fontAlgn="base" hangingPunct="1">
        <a:spcBef>
          <a:spcPct val="0"/>
        </a:spcBef>
        <a:spcAft>
          <a:spcPct val="0"/>
        </a:spcAft>
        <a:defRPr sz="4400">
          <a:solidFill>
            <a:schemeClr val="tx2"/>
          </a:solidFill>
          <a:latin typeface="Times New Roman" pitchFamily="18" charset="0"/>
        </a:defRPr>
      </a:lvl3pPr>
      <a:lvl4pPr algn="l" rtl="0" eaLnBrk="1" fontAlgn="base" hangingPunct="1">
        <a:spcBef>
          <a:spcPct val="0"/>
        </a:spcBef>
        <a:spcAft>
          <a:spcPct val="0"/>
        </a:spcAft>
        <a:defRPr sz="4400">
          <a:solidFill>
            <a:schemeClr val="tx2"/>
          </a:solidFill>
          <a:latin typeface="Times New Roman" pitchFamily="18" charset="0"/>
        </a:defRPr>
      </a:lvl4pPr>
      <a:lvl5pPr algn="l" rtl="0" eaLnBrk="1" fontAlgn="base" hangingPunct="1">
        <a:spcBef>
          <a:spcPct val="0"/>
        </a:spcBef>
        <a:spcAft>
          <a:spcPct val="0"/>
        </a:spcAft>
        <a:defRPr sz="4400">
          <a:solidFill>
            <a:schemeClr val="tx2"/>
          </a:solidFill>
          <a:latin typeface="Times New Roman" pitchFamily="18" charset="0"/>
        </a:defRPr>
      </a:lvl5pPr>
      <a:lvl6pPr marL="457200" algn="l" rtl="0" eaLnBrk="1" fontAlgn="base" hangingPunct="1">
        <a:spcBef>
          <a:spcPct val="0"/>
        </a:spcBef>
        <a:spcAft>
          <a:spcPct val="0"/>
        </a:spcAft>
        <a:defRPr sz="4400">
          <a:solidFill>
            <a:schemeClr val="tx2"/>
          </a:solidFill>
          <a:latin typeface="Times New Roman" pitchFamily="18" charset="0"/>
        </a:defRPr>
      </a:lvl6pPr>
      <a:lvl7pPr marL="914400" algn="l" rtl="0" eaLnBrk="1" fontAlgn="base" hangingPunct="1">
        <a:spcBef>
          <a:spcPct val="0"/>
        </a:spcBef>
        <a:spcAft>
          <a:spcPct val="0"/>
        </a:spcAft>
        <a:defRPr sz="4400">
          <a:solidFill>
            <a:schemeClr val="tx2"/>
          </a:solidFill>
          <a:latin typeface="Times New Roman" pitchFamily="18" charset="0"/>
        </a:defRPr>
      </a:lvl7pPr>
      <a:lvl8pPr marL="1371600" algn="l" rtl="0" eaLnBrk="1" fontAlgn="base" hangingPunct="1">
        <a:spcBef>
          <a:spcPct val="0"/>
        </a:spcBef>
        <a:spcAft>
          <a:spcPct val="0"/>
        </a:spcAft>
        <a:defRPr sz="4400">
          <a:solidFill>
            <a:schemeClr val="tx2"/>
          </a:solidFill>
          <a:latin typeface="Times New Roman" pitchFamily="18" charset="0"/>
        </a:defRPr>
      </a:lvl8pPr>
      <a:lvl9pPr marL="1828800" algn="l" rtl="0" eaLnBrk="1" fontAlgn="base" hangingPunct="1">
        <a:spcBef>
          <a:spcPct val="0"/>
        </a:spcBef>
        <a:spcAft>
          <a:spcPct val="0"/>
        </a:spcAft>
        <a:defRPr sz="4400">
          <a:solidFill>
            <a:schemeClr val="tx2"/>
          </a:solidFill>
          <a:latin typeface="Times New Roman" pitchFamily="18" charset="0"/>
        </a:defRPr>
      </a:lvl9pPr>
    </p:titleStyle>
    <p:bodyStyle>
      <a:lvl1pPr marL="342900" indent="-342900" algn="l" rtl="0" eaLnBrk="1" fontAlgn="base" hangingPunct="1">
        <a:spcBef>
          <a:spcPct val="20000"/>
        </a:spcBef>
        <a:spcAft>
          <a:spcPct val="0"/>
        </a:spcAft>
        <a:buClr>
          <a:schemeClr val="tx2"/>
        </a:buClr>
        <a:buSzPct val="90000"/>
        <a:buFont typeface="Wingdings" pitchFamily="2" charset="2"/>
        <a:buChar char="Ú"/>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2" name="Group 2"/>
          <p:cNvGrpSpPr>
            <a:grpSpLocks/>
          </p:cNvGrpSpPr>
          <p:nvPr/>
        </p:nvGrpSpPr>
        <p:grpSpPr bwMode="auto">
          <a:xfrm>
            <a:off x="0" y="152400"/>
            <a:ext cx="8686800" cy="6096000"/>
            <a:chOff x="0" y="96"/>
            <a:chExt cx="5472" cy="3840"/>
          </a:xfrm>
        </p:grpSpPr>
        <p:sp>
          <p:nvSpPr>
            <p:cNvPr id="40963" name="AutoShape 3"/>
            <p:cNvSpPr>
              <a:spLocks noChangeArrowheads="1"/>
            </p:cNvSpPr>
            <p:nvPr/>
          </p:nvSpPr>
          <p:spPr bwMode="auto">
            <a:xfrm>
              <a:off x="240" y="336"/>
              <a:ext cx="5232" cy="3600"/>
            </a:xfrm>
            <a:prstGeom prst="roundRect">
              <a:avLst>
                <a:gd name="adj" fmla="val 13727"/>
              </a:avLst>
            </a:prstGeom>
            <a:noFill/>
            <a:ln w="50800">
              <a:solidFill>
                <a:schemeClr val="bg2"/>
              </a:solidFill>
              <a:round/>
              <a:headEnd/>
              <a:tailEnd/>
            </a:ln>
            <a:effectLst/>
          </p:spPr>
          <p:txBody>
            <a:bodyPr wrap="none" anchor="ctr"/>
            <a:lstStyle/>
            <a:p>
              <a:pPr algn="ctr"/>
              <a:endParaRPr kumimoji="0" lang="ru-RU" sz="2400"/>
            </a:p>
          </p:txBody>
        </p:sp>
        <p:sp>
          <p:nvSpPr>
            <p:cNvPr id="40964" name="AutoShape 4"/>
            <p:cNvSpPr>
              <a:spLocks noChangeArrowheads="1"/>
            </p:cNvSpPr>
            <p:nvPr/>
          </p:nvSpPr>
          <p:spPr bwMode="blackWhite">
            <a:xfrm>
              <a:off x="0" y="96"/>
              <a:ext cx="5376" cy="768"/>
            </a:xfrm>
            <a:custGeom>
              <a:avLst/>
              <a:gdLst>
                <a:gd name="G0" fmla="+- 1000 0 0"/>
                <a:gd name="G1" fmla="+- 1000 0 0"/>
                <a:gd name="G2" fmla="+- G0 0 G1"/>
                <a:gd name="G3" fmla="*/ G1 1 2"/>
                <a:gd name="G4" fmla="+- G0 0 G3"/>
                <a:gd name="T0" fmla="*/ 0 w 1000"/>
                <a:gd name="T1" fmla="*/ 0 h 1000"/>
                <a:gd name="T2" fmla="*/ G4 w 1000"/>
                <a:gd name="T3" fmla="*/ G1 h 1000"/>
              </a:gdLst>
              <a:ahLst/>
              <a:cxnLst>
                <a:cxn ang="0">
                  <a:pos x="0" y="0"/>
                </a:cxn>
                <a:cxn ang="0">
                  <a:pos x="6499" y="0"/>
                </a:cxn>
                <a:cxn ang="0">
                  <a:pos x="7000" y="500"/>
                </a:cxn>
                <a:cxn ang="0">
                  <a:pos x="6500" y="1000"/>
                </a:cxn>
                <a:cxn ang="0">
                  <a:pos x="0" y="1000"/>
                </a:cxn>
              </a:cxnLst>
              <a:rect l="T0" t="T1" r="T2" b="T3"/>
              <a:pathLst>
                <a:path w="7000" h="1000">
                  <a:moveTo>
                    <a:pt x="0" y="0"/>
                  </a:moveTo>
                  <a:lnTo>
                    <a:pt x="6499" y="0"/>
                  </a:lnTo>
                  <a:cubicBezTo>
                    <a:pt x="6776" y="0"/>
                    <a:pt x="7000" y="223"/>
                    <a:pt x="7000" y="500"/>
                  </a:cubicBezTo>
                  <a:cubicBezTo>
                    <a:pt x="7000" y="776"/>
                    <a:pt x="6776" y="999"/>
                    <a:pt x="6500" y="1000"/>
                  </a:cubicBezTo>
                  <a:lnTo>
                    <a:pt x="0" y="1000"/>
                  </a:lnTo>
                  <a:close/>
                </a:path>
              </a:pathLst>
            </a:custGeom>
            <a:solidFill>
              <a:schemeClr val="folHlink"/>
            </a:solidFill>
            <a:ln w="9525">
              <a:noFill/>
              <a:miter lim="800000"/>
              <a:headEnd/>
              <a:tailEnd/>
            </a:ln>
          </p:spPr>
          <p:txBody>
            <a:bodyPr/>
            <a:lstStyle/>
            <a:p>
              <a:endParaRPr kumimoji="0" lang="ru-RU" sz="2400"/>
            </a:p>
          </p:txBody>
        </p:sp>
        <p:sp>
          <p:nvSpPr>
            <p:cNvPr id="40965" name="Line 5"/>
            <p:cNvSpPr>
              <a:spLocks noChangeShapeType="1"/>
            </p:cNvSpPr>
            <p:nvPr/>
          </p:nvSpPr>
          <p:spPr bwMode="auto">
            <a:xfrm>
              <a:off x="0" y="768"/>
              <a:ext cx="5088" cy="0"/>
            </a:xfrm>
            <a:prstGeom prst="line">
              <a:avLst/>
            </a:prstGeom>
            <a:noFill/>
            <a:ln w="38100">
              <a:solidFill>
                <a:schemeClr val="bg1"/>
              </a:solidFill>
              <a:round/>
              <a:headEnd/>
              <a:tailEnd/>
            </a:ln>
            <a:effectLst/>
          </p:spPr>
          <p:txBody>
            <a:bodyPr/>
            <a:lstStyle/>
            <a:p>
              <a:endParaRPr lang="ru-RU"/>
            </a:p>
          </p:txBody>
        </p:sp>
      </p:grpSp>
      <p:sp>
        <p:nvSpPr>
          <p:cNvPr id="40966" name="Rectangle 6"/>
          <p:cNvSpPr>
            <a:spLocks noGrp="1" noChangeArrowheads="1"/>
          </p:cNvSpPr>
          <p:nvPr>
            <p:ph type="title"/>
          </p:nvPr>
        </p:nvSpPr>
        <p:spPr bwMode="auto">
          <a:xfrm>
            <a:off x="195263" y="228600"/>
            <a:ext cx="8015287" cy="9144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40967" name="Rectangle 7"/>
          <p:cNvSpPr>
            <a:spLocks noGrp="1" noChangeArrowheads="1"/>
          </p:cNvSpPr>
          <p:nvPr>
            <p:ph type="body" idx="1"/>
          </p:nvPr>
        </p:nvSpPr>
        <p:spPr bwMode="auto">
          <a:xfrm>
            <a:off x="609600" y="1600200"/>
            <a:ext cx="7924800" cy="4419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40968" name="Rectangle 8"/>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kumimoji="0" sz="1200">
                <a:latin typeface="+mn-lt"/>
              </a:defRPr>
            </a:lvl1pPr>
          </a:lstStyle>
          <a:p>
            <a:endParaRPr lang="ru-RU"/>
          </a:p>
        </p:txBody>
      </p:sp>
      <p:sp>
        <p:nvSpPr>
          <p:cNvPr id="40969" name="Rectangle 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kumimoji="0" sz="1200">
                <a:latin typeface="+mn-lt"/>
              </a:defRPr>
            </a:lvl1pPr>
          </a:lstStyle>
          <a:p>
            <a:endParaRPr lang="ru-RU"/>
          </a:p>
        </p:txBody>
      </p:sp>
      <p:sp>
        <p:nvSpPr>
          <p:cNvPr id="40970" name="Rectangle 10"/>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kumimoji="0" sz="1200">
                <a:latin typeface="Arial Black" pitchFamily="34" charset="0"/>
              </a:defRPr>
            </a:lvl1pPr>
          </a:lstStyle>
          <a:p>
            <a:fld id="{3B9EF008-3AAF-4282-B6AA-D3D43165AAEA}" type="slidenum">
              <a:rPr lang="ru-RU"/>
              <a:pPr/>
              <a:t>‹#›</a:t>
            </a:fld>
            <a:endParaRPr lang="ru-RU"/>
          </a:p>
        </p:txBody>
      </p:sp>
    </p:spTree>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iming>
    <p:tnLst>
      <p:par>
        <p:cTn id="1" dur="indefinite" restart="never" nodeType="tmRoot"/>
      </p:par>
    </p:tnLst>
  </p:timing>
  <p:txStyles>
    <p:titleStyle>
      <a:lvl1pPr algn="l" rtl="0" eaLnBrk="1" fontAlgn="base" hangingPunct="1">
        <a:spcBef>
          <a:spcPct val="0"/>
        </a:spcBef>
        <a:spcAft>
          <a:spcPct val="0"/>
        </a:spcAft>
        <a:defRPr sz="4200">
          <a:solidFill>
            <a:schemeClr val="tx2"/>
          </a:solidFill>
          <a:latin typeface="+mj-lt"/>
          <a:ea typeface="+mj-ea"/>
          <a:cs typeface="+mj-cs"/>
        </a:defRPr>
      </a:lvl1pPr>
      <a:lvl2pPr algn="l" rtl="0" eaLnBrk="1" fontAlgn="base" hangingPunct="1">
        <a:spcBef>
          <a:spcPct val="0"/>
        </a:spcBef>
        <a:spcAft>
          <a:spcPct val="0"/>
        </a:spcAft>
        <a:defRPr sz="4200">
          <a:solidFill>
            <a:schemeClr val="tx2"/>
          </a:solidFill>
          <a:latin typeface="Arial" charset="0"/>
        </a:defRPr>
      </a:lvl2pPr>
      <a:lvl3pPr algn="l" rtl="0" eaLnBrk="1" fontAlgn="base" hangingPunct="1">
        <a:spcBef>
          <a:spcPct val="0"/>
        </a:spcBef>
        <a:spcAft>
          <a:spcPct val="0"/>
        </a:spcAft>
        <a:defRPr sz="4200">
          <a:solidFill>
            <a:schemeClr val="tx2"/>
          </a:solidFill>
          <a:latin typeface="Arial" charset="0"/>
        </a:defRPr>
      </a:lvl3pPr>
      <a:lvl4pPr algn="l" rtl="0" eaLnBrk="1" fontAlgn="base" hangingPunct="1">
        <a:spcBef>
          <a:spcPct val="0"/>
        </a:spcBef>
        <a:spcAft>
          <a:spcPct val="0"/>
        </a:spcAft>
        <a:defRPr sz="4200">
          <a:solidFill>
            <a:schemeClr val="tx2"/>
          </a:solidFill>
          <a:latin typeface="Arial" charset="0"/>
        </a:defRPr>
      </a:lvl4pPr>
      <a:lvl5pPr algn="l" rtl="0" eaLnBrk="1" fontAlgn="base" hangingPunct="1">
        <a:spcBef>
          <a:spcPct val="0"/>
        </a:spcBef>
        <a:spcAft>
          <a:spcPct val="0"/>
        </a:spcAft>
        <a:defRPr sz="4200">
          <a:solidFill>
            <a:schemeClr val="tx2"/>
          </a:solidFill>
          <a:latin typeface="Arial" charset="0"/>
        </a:defRPr>
      </a:lvl5pPr>
      <a:lvl6pPr marL="457200" algn="l" rtl="0" eaLnBrk="1" fontAlgn="base" hangingPunct="1">
        <a:spcBef>
          <a:spcPct val="0"/>
        </a:spcBef>
        <a:spcAft>
          <a:spcPct val="0"/>
        </a:spcAft>
        <a:defRPr sz="4200">
          <a:solidFill>
            <a:schemeClr val="tx2"/>
          </a:solidFill>
          <a:latin typeface="Arial" charset="0"/>
        </a:defRPr>
      </a:lvl6pPr>
      <a:lvl7pPr marL="914400" algn="l" rtl="0" eaLnBrk="1" fontAlgn="base" hangingPunct="1">
        <a:spcBef>
          <a:spcPct val="0"/>
        </a:spcBef>
        <a:spcAft>
          <a:spcPct val="0"/>
        </a:spcAft>
        <a:defRPr sz="4200">
          <a:solidFill>
            <a:schemeClr val="tx2"/>
          </a:solidFill>
          <a:latin typeface="Arial" charset="0"/>
        </a:defRPr>
      </a:lvl7pPr>
      <a:lvl8pPr marL="1371600" algn="l" rtl="0" eaLnBrk="1" fontAlgn="base" hangingPunct="1">
        <a:spcBef>
          <a:spcPct val="0"/>
        </a:spcBef>
        <a:spcAft>
          <a:spcPct val="0"/>
        </a:spcAft>
        <a:defRPr sz="4200">
          <a:solidFill>
            <a:schemeClr val="tx2"/>
          </a:solidFill>
          <a:latin typeface="Arial" charset="0"/>
        </a:defRPr>
      </a:lvl8pPr>
      <a:lvl9pPr marL="1828800" algn="l" rtl="0" eaLnBrk="1" fontAlgn="base" hangingPunct="1">
        <a:spcBef>
          <a:spcPct val="0"/>
        </a:spcBef>
        <a:spcAft>
          <a:spcPct val="0"/>
        </a:spcAft>
        <a:defRPr sz="4200">
          <a:solidFill>
            <a:schemeClr val="tx2"/>
          </a:solidFill>
          <a:latin typeface="Arial" charset="0"/>
        </a:defRPr>
      </a:lvl9pPr>
    </p:titleStyle>
    <p:bodyStyle>
      <a:lvl1pPr marL="342900" indent="-342900" algn="l" rtl="0" eaLnBrk="1" fontAlgn="base" hangingPunct="1">
        <a:spcBef>
          <a:spcPct val="20000"/>
        </a:spcBef>
        <a:spcAft>
          <a:spcPct val="0"/>
        </a:spcAft>
        <a:buClr>
          <a:schemeClr val="hlink"/>
        </a:buClr>
        <a:buSzPct val="80000"/>
        <a:buFont typeface="Wingdings" pitchFamily="2" charset="2"/>
        <a:buChar char="l"/>
        <a:defRPr sz="3200">
          <a:solidFill>
            <a:schemeClr val="tx1"/>
          </a:solidFill>
          <a:latin typeface="+mn-lt"/>
          <a:ea typeface="+mn-ea"/>
          <a:cs typeface="+mn-cs"/>
        </a:defRPr>
      </a:lvl1pPr>
      <a:lvl2pPr marL="742950" indent="-285750" algn="l" rtl="0" eaLnBrk="1" fontAlgn="base" hangingPunct="1">
        <a:spcBef>
          <a:spcPct val="20000"/>
        </a:spcBef>
        <a:spcAft>
          <a:spcPct val="0"/>
        </a:spcAft>
        <a:buClr>
          <a:schemeClr val="accent1"/>
        </a:buClr>
        <a:buSzPct val="70000"/>
        <a:buFont typeface="Wingdings" pitchFamily="2" charset="2"/>
        <a:buChar char="l"/>
        <a:defRPr sz="2800">
          <a:solidFill>
            <a:schemeClr val="tx1"/>
          </a:solidFill>
          <a:latin typeface="+mn-lt"/>
        </a:defRPr>
      </a:lvl2pPr>
      <a:lvl3pPr marL="1143000" indent="-228600" algn="l" rtl="0" eaLnBrk="1" fontAlgn="base" hangingPunct="1">
        <a:spcBef>
          <a:spcPct val="20000"/>
        </a:spcBef>
        <a:spcAft>
          <a:spcPct val="0"/>
        </a:spcAft>
        <a:buClr>
          <a:schemeClr val="bg2"/>
        </a:buClr>
        <a:buSzPct val="65000"/>
        <a:buFont typeface="Wingdings" pitchFamily="2" charset="2"/>
        <a:buChar char="l"/>
        <a:defRPr sz="2400">
          <a:solidFill>
            <a:schemeClr val="tx1"/>
          </a:solidFill>
          <a:latin typeface="+mn-lt"/>
        </a:defRPr>
      </a:lvl3pPr>
      <a:lvl4pPr marL="1600200" indent="-228600" algn="l" rtl="0" eaLnBrk="1" fontAlgn="base" hangingPunct="1">
        <a:spcBef>
          <a:spcPct val="20000"/>
        </a:spcBef>
        <a:spcAft>
          <a:spcPct val="0"/>
        </a:spcAft>
        <a:buClr>
          <a:schemeClr val="hlink"/>
        </a:buClr>
        <a:buSzPct val="60000"/>
        <a:buFont typeface="Wingdings" pitchFamily="2" charset="2"/>
        <a:buChar char="l"/>
        <a:defRPr sz="2000">
          <a:solidFill>
            <a:schemeClr val="tx1"/>
          </a:solidFill>
          <a:latin typeface="+mn-lt"/>
        </a:defRPr>
      </a:lvl4pPr>
      <a:lvl5pPr marL="2057400" indent="-228600" algn="l" rtl="0" eaLnBrk="1" fontAlgn="base" hangingPunct="1">
        <a:spcBef>
          <a:spcPct val="20000"/>
        </a:spcBef>
        <a:spcAft>
          <a:spcPct val="0"/>
        </a:spcAft>
        <a:buClr>
          <a:schemeClr val="bg2"/>
        </a:buClr>
        <a:buSzPct val="40000"/>
        <a:buFont typeface="Wingdings" pitchFamily="2" charset="2"/>
        <a:buChar char="l"/>
        <a:defRPr sz="2000">
          <a:solidFill>
            <a:schemeClr val="tx1"/>
          </a:solidFill>
          <a:latin typeface="+mn-lt"/>
        </a:defRPr>
      </a:lvl5pPr>
      <a:lvl6pPr marL="2514600" indent="-228600" algn="l" rtl="0" eaLnBrk="1" fontAlgn="base" hangingPunct="1">
        <a:spcBef>
          <a:spcPct val="20000"/>
        </a:spcBef>
        <a:spcAft>
          <a:spcPct val="0"/>
        </a:spcAft>
        <a:buClr>
          <a:schemeClr val="bg2"/>
        </a:buClr>
        <a:buSzPct val="40000"/>
        <a:buFont typeface="Wingdings" pitchFamily="2" charset="2"/>
        <a:buChar char="l"/>
        <a:defRPr sz="2000">
          <a:solidFill>
            <a:schemeClr val="tx1"/>
          </a:solidFill>
          <a:latin typeface="+mn-lt"/>
        </a:defRPr>
      </a:lvl6pPr>
      <a:lvl7pPr marL="2971800" indent="-228600" algn="l" rtl="0" eaLnBrk="1" fontAlgn="base" hangingPunct="1">
        <a:spcBef>
          <a:spcPct val="20000"/>
        </a:spcBef>
        <a:spcAft>
          <a:spcPct val="0"/>
        </a:spcAft>
        <a:buClr>
          <a:schemeClr val="bg2"/>
        </a:buClr>
        <a:buSzPct val="40000"/>
        <a:buFont typeface="Wingdings" pitchFamily="2" charset="2"/>
        <a:buChar char="l"/>
        <a:defRPr sz="2000">
          <a:solidFill>
            <a:schemeClr val="tx1"/>
          </a:solidFill>
          <a:latin typeface="+mn-lt"/>
        </a:defRPr>
      </a:lvl7pPr>
      <a:lvl8pPr marL="3429000" indent="-228600" algn="l" rtl="0" eaLnBrk="1" fontAlgn="base" hangingPunct="1">
        <a:spcBef>
          <a:spcPct val="20000"/>
        </a:spcBef>
        <a:spcAft>
          <a:spcPct val="0"/>
        </a:spcAft>
        <a:buClr>
          <a:schemeClr val="bg2"/>
        </a:buClr>
        <a:buSzPct val="40000"/>
        <a:buFont typeface="Wingdings" pitchFamily="2" charset="2"/>
        <a:buChar char="l"/>
        <a:defRPr sz="2000">
          <a:solidFill>
            <a:schemeClr val="tx1"/>
          </a:solidFill>
          <a:latin typeface="+mn-lt"/>
        </a:defRPr>
      </a:lvl8pPr>
      <a:lvl9pPr marL="3886200" indent="-228600" algn="l" rtl="0" eaLnBrk="1" fontAlgn="base" hangingPunct="1">
        <a:spcBef>
          <a:spcPct val="20000"/>
        </a:spcBef>
        <a:spcAft>
          <a:spcPct val="0"/>
        </a:spcAft>
        <a:buClr>
          <a:schemeClr val="bg2"/>
        </a:buClr>
        <a:buSzPct val="40000"/>
        <a:buFont typeface="Wingdings" pitchFamily="2" charset="2"/>
        <a:buChar char="l"/>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2" name="Group 2"/>
          <p:cNvGrpSpPr>
            <a:grpSpLocks/>
          </p:cNvGrpSpPr>
          <p:nvPr/>
        </p:nvGrpSpPr>
        <p:grpSpPr bwMode="auto">
          <a:xfrm>
            <a:off x="0" y="0"/>
            <a:ext cx="2667000" cy="6858000"/>
            <a:chOff x="0" y="0"/>
            <a:chExt cx="1680" cy="4320"/>
          </a:xfrm>
        </p:grpSpPr>
        <p:sp>
          <p:nvSpPr>
            <p:cNvPr id="44035" name="Rectangle 3"/>
            <p:cNvSpPr>
              <a:spLocks noChangeArrowheads="1"/>
            </p:cNvSpPr>
            <p:nvPr/>
          </p:nvSpPr>
          <p:spPr bwMode="hidden">
            <a:xfrm>
              <a:off x="1248" y="0"/>
              <a:ext cx="432" cy="4320"/>
            </a:xfrm>
            <a:prstGeom prst="rect">
              <a:avLst/>
            </a:prstGeom>
            <a:gradFill rotWithShape="0">
              <a:gsLst>
                <a:gs pos="0">
                  <a:schemeClr val="bg1">
                    <a:gamma/>
                    <a:shade val="45490"/>
                    <a:invGamma/>
                  </a:schemeClr>
                </a:gs>
                <a:gs pos="100000">
                  <a:schemeClr val="bg1"/>
                </a:gs>
              </a:gsLst>
              <a:lin ang="0" scaled="1"/>
            </a:gradFill>
            <a:ln w="9525">
              <a:noFill/>
              <a:miter lim="800000"/>
              <a:headEnd/>
              <a:tailEnd/>
            </a:ln>
            <a:effectLst/>
          </p:spPr>
          <p:txBody>
            <a:bodyPr wrap="none" anchor="ctr"/>
            <a:lstStyle/>
            <a:p>
              <a:pPr algn="ctr"/>
              <a:endParaRPr kumimoji="0" lang="ru-RU">
                <a:latin typeface="Arial" charset="0"/>
              </a:endParaRPr>
            </a:p>
          </p:txBody>
        </p:sp>
        <p:pic>
          <p:nvPicPr>
            <p:cNvPr id="44036" name="Picture 4" descr="slidemaster_med3"/>
            <p:cNvPicPr>
              <a:picLocks noChangeAspect="1" noChangeArrowheads="1"/>
            </p:cNvPicPr>
            <p:nvPr/>
          </p:nvPicPr>
          <p:blipFill>
            <a:blip r:embed="rId13"/>
            <a:srcRect/>
            <a:stretch>
              <a:fillRect/>
            </a:stretch>
          </p:blipFill>
          <p:spPr bwMode="ltGray">
            <a:xfrm>
              <a:off x="0" y="0"/>
              <a:ext cx="1348" cy="4320"/>
            </a:xfrm>
            <a:prstGeom prst="rect">
              <a:avLst/>
            </a:prstGeom>
            <a:noFill/>
          </p:spPr>
        </p:pic>
      </p:grpSp>
      <p:sp>
        <p:nvSpPr>
          <p:cNvPr id="44037" name="Rectangle 5"/>
          <p:cNvSpPr>
            <a:spLocks noGrp="1" noChangeArrowheads="1"/>
          </p:cNvSpPr>
          <p:nvPr>
            <p:ph type="title"/>
          </p:nvPr>
        </p:nvSpPr>
        <p:spPr bwMode="auto">
          <a:xfrm>
            <a:off x="2438400" y="228600"/>
            <a:ext cx="6400800" cy="1219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44038" name="Rectangle 6"/>
          <p:cNvSpPr>
            <a:spLocks noGrp="1" noChangeArrowheads="1"/>
          </p:cNvSpPr>
          <p:nvPr>
            <p:ph type="body" idx="1"/>
          </p:nvPr>
        </p:nvSpPr>
        <p:spPr bwMode="auto">
          <a:xfrm>
            <a:off x="2438400" y="1600200"/>
            <a:ext cx="6400800" cy="4495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44039" name="Rectangle 7"/>
          <p:cNvSpPr>
            <a:spLocks noGrp="1" noChangeArrowheads="1"/>
          </p:cNvSpPr>
          <p:nvPr>
            <p:ph type="dt" sz="half" idx="2"/>
          </p:nvPr>
        </p:nvSpPr>
        <p:spPr bwMode="auto">
          <a:xfrm>
            <a:off x="152400" y="6248400"/>
            <a:ext cx="1901825"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kumimoji="0" sz="1000">
                <a:effectLst>
                  <a:outerShdw blurRad="38100" dist="38100" dir="2700000" algn="tl">
                    <a:srgbClr val="C0C0C0"/>
                  </a:outerShdw>
                </a:effectLst>
                <a:latin typeface="+mn-lt"/>
              </a:defRPr>
            </a:lvl1pPr>
          </a:lstStyle>
          <a:p>
            <a:endParaRPr lang="ru-RU"/>
          </a:p>
        </p:txBody>
      </p:sp>
      <p:sp>
        <p:nvSpPr>
          <p:cNvPr id="44040" name="Rectangle 8"/>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kumimoji="0" sz="1000">
                <a:effectLst>
                  <a:outerShdw blurRad="38100" dist="38100" dir="2700000" algn="tl">
                    <a:srgbClr val="C0C0C0"/>
                  </a:outerShdw>
                </a:effectLst>
                <a:latin typeface="+mn-lt"/>
              </a:defRPr>
            </a:lvl1pPr>
          </a:lstStyle>
          <a:p>
            <a:endParaRPr lang="ru-RU"/>
          </a:p>
        </p:txBody>
      </p:sp>
      <p:sp>
        <p:nvSpPr>
          <p:cNvPr id="44041" name="Rectangle 9"/>
          <p:cNvSpPr>
            <a:spLocks noGrp="1" noChangeArrowheads="1"/>
          </p:cNvSpPr>
          <p:nvPr>
            <p:ph type="sldNum" sz="quarter" idx="4"/>
          </p:nvPr>
        </p:nvSpPr>
        <p:spPr bwMode="auto">
          <a:xfrm>
            <a:off x="6934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kumimoji="0" sz="1000">
                <a:effectLst>
                  <a:outerShdw blurRad="38100" dist="38100" dir="2700000" algn="tl">
                    <a:srgbClr val="C0C0C0"/>
                  </a:outerShdw>
                </a:effectLst>
                <a:latin typeface="+mn-lt"/>
              </a:defRPr>
            </a:lvl1pPr>
          </a:lstStyle>
          <a:p>
            <a:fld id="{C7AEE69D-CD3D-41DF-9FE4-612B34F4525B}" type="slidenum">
              <a:rPr lang="ru-RU"/>
              <a:pPr/>
              <a:t>‹#›</a:t>
            </a:fld>
            <a:endParaRPr lang="ru-RU"/>
          </a:p>
        </p:txBody>
      </p:sp>
    </p:spTree>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ransition spd="slow"/>
  <p:txStyles>
    <p:titleStyle>
      <a:lvl1pPr algn="l" rtl="0" eaLnBrk="1" fontAlgn="base" hangingPunct="1">
        <a:spcBef>
          <a:spcPct val="0"/>
        </a:spcBef>
        <a:spcAft>
          <a:spcPct val="0"/>
        </a:spcAft>
        <a:defRPr sz="3600">
          <a:solidFill>
            <a:schemeClr val="tx2"/>
          </a:solidFill>
          <a:effectLst>
            <a:outerShdw blurRad="38100" dist="38100" dir="2700000" algn="tl">
              <a:srgbClr val="C0C0C0"/>
            </a:outerShdw>
          </a:effectLst>
          <a:latin typeface="+mj-lt"/>
          <a:ea typeface="+mj-ea"/>
          <a:cs typeface="+mj-cs"/>
        </a:defRPr>
      </a:lvl1pPr>
      <a:lvl2pPr algn="l" rtl="0" eaLnBrk="1" fontAlgn="base" hangingPunct="1">
        <a:spcBef>
          <a:spcPct val="0"/>
        </a:spcBef>
        <a:spcAft>
          <a:spcPct val="0"/>
        </a:spcAft>
        <a:defRPr sz="3600">
          <a:solidFill>
            <a:schemeClr val="tx2"/>
          </a:solidFill>
          <a:effectLst>
            <a:outerShdw blurRad="38100" dist="38100" dir="2700000" algn="tl">
              <a:srgbClr val="C0C0C0"/>
            </a:outerShdw>
          </a:effectLst>
          <a:latin typeface="Arial" charset="0"/>
        </a:defRPr>
      </a:lvl2pPr>
      <a:lvl3pPr algn="l" rtl="0" eaLnBrk="1" fontAlgn="base" hangingPunct="1">
        <a:spcBef>
          <a:spcPct val="0"/>
        </a:spcBef>
        <a:spcAft>
          <a:spcPct val="0"/>
        </a:spcAft>
        <a:defRPr sz="3600">
          <a:solidFill>
            <a:schemeClr val="tx2"/>
          </a:solidFill>
          <a:effectLst>
            <a:outerShdw blurRad="38100" dist="38100" dir="2700000" algn="tl">
              <a:srgbClr val="C0C0C0"/>
            </a:outerShdw>
          </a:effectLst>
          <a:latin typeface="Arial" charset="0"/>
        </a:defRPr>
      </a:lvl3pPr>
      <a:lvl4pPr algn="l" rtl="0" eaLnBrk="1" fontAlgn="base" hangingPunct="1">
        <a:spcBef>
          <a:spcPct val="0"/>
        </a:spcBef>
        <a:spcAft>
          <a:spcPct val="0"/>
        </a:spcAft>
        <a:defRPr sz="3600">
          <a:solidFill>
            <a:schemeClr val="tx2"/>
          </a:solidFill>
          <a:effectLst>
            <a:outerShdw blurRad="38100" dist="38100" dir="2700000" algn="tl">
              <a:srgbClr val="C0C0C0"/>
            </a:outerShdw>
          </a:effectLst>
          <a:latin typeface="Arial" charset="0"/>
        </a:defRPr>
      </a:lvl4pPr>
      <a:lvl5pPr algn="l" rtl="0" eaLnBrk="1" fontAlgn="base" hangingPunct="1">
        <a:spcBef>
          <a:spcPct val="0"/>
        </a:spcBef>
        <a:spcAft>
          <a:spcPct val="0"/>
        </a:spcAft>
        <a:defRPr sz="3600">
          <a:solidFill>
            <a:schemeClr val="tx2"/>
          </a:solidFill>
          <a:effectLst>
            <a:outerShdw blurRad="38100" dist="38100" dir="2700000" algn="tl">
              <a:srgbClr val="C0C0C0"/>
            </a:outerShdw>
          </a:effectLst>
          <a:latin typeface="Arial" charset="0"/>
        </a:defRPr>
      </a:lvl5pPr>
      <a:lvl6pPr marL="457200" algn="l" rtl="0" eaLnBrk="1" fontAlgn="base" hangingPunct="1">
        <a:spcBef>
          <a:spcPct val="0"/>
        </a:spcBef>
        <a:spcAft>
          <a:spcPct val="0"/>
        </a:spcAft>
        <a:defRPr sz="3600">
          <a:solidFill>
            <a:schemeClr val="tx2"/>
          </a:solidFill>
          <a:effectLst>
            <a:outerShdw blurRad="38100" dist="38100" dir="2700000" algn="tl">
              <a:srgbClr val="C0C0C0"/>
            </a:outerShdw>
          </a:effectLst>
          <a:latin typeface="Arial" charset="0"/>
        </a:defRPr>
      </a:lvl6pPr>
      <a:lvl7pPr marL="914400" algn="l" rtl="0" eaLnBrk="1" fontAlgn="base" hangingPunct="1">
        <a:spcBef>
          <a:spcPct val="0"/>
        </a:spcBef>
        <a:spcAft>
          <a:spcPct val="0"/>
        </a:spcAft>
        <a:defRPr sz="3600">
          <a:solidFill>
            <a:schemeClr val="tx2"/>
          </a:solidFill>
          <a:effectLst>
            <a:outerShdw blurRad="38100" dist="38100" dir="2700000" algn="tl">
              <a:srgbClr val="C0C0C0"/>
            </a:outerShdw>
          </a:effectLst>
          <a:latin typeface="Arial" charset="0"/>
        </a:defRPr>
      </a:lvl7pPr>
      <a:lvl8pPr marL="1371600" algn="l" rtl="0" eaLnBrk="1" fontAlgn="base" hangingPunct="1">
        <a:spcBef>
          <a:spcPct val="0"/>
        </a:spcBef>
        <a:spcAft>
          <a:spcPct val="0"/>
        </a:spcAft>
        <a:defRPr sz="3600">
          <a:solidFill>
            <a:schemeClr val="tx2"/>
          </a:solidFill>
          <a:effectLst>
            <a:outerShdw blurRad="38100" dist="38100" dir="2700000" algn="tl">
              <a:srgbClr val="C0C0C0"/>
            </a:outerShdw>
          </a:effectLst>
          <a:latin typeface="Arial" charset="0"/>
        </a:defRPr>
      </a:lvl8pPr>
      <a:lvl9pPr marL="1828800" algn="l" rtl="0" eaLnBrk="1" fontAlgn="base" hangingPunct="1">
        <a:spcBef>
          <a:spcPct val="0"/>
        </a:spcBef>
        <a:spcAft>
          <a:spcPct val="0"/>
        </a:spcAft>
        <a:defRPr sz="3600">
          <a:solidFill>
            <a:schemeClr val="tx2"/>
          </a:solidFill>
          <a:effectLst>
            <a:outerShdw blurRad="38100" dist="38100" dir="2700000" algn="tl">
              <a:srgbClr val="C0C0C0"/>
            </a:outerShdw>
          </a:effectLst>
          <a:latin typeface="Arial" charset="0"/>
        </a:defRPr>
      </a:lvl9pPr>
    </p:titleStyle>
    <p:bodyStyle>
      <a:lvl1pPr marL="342900" indent="-342900" algn="l" rtl="0" eaLnBrk="1" fontAlgn="base" hangingPunct="1">
        <a:spcBef>
          <a:spcPct val="20000"/>
        </a:spcBef>
        <a:spcAft>
          <a:spcPct val="0"/>
        </a:spcAft>
        <a:buClr>
          <a:schemeClr val="hlink"/>
        </a:buClr>
        <a:buSzPct val="70000"/>
        <a:buFont typeface="Wingdings" pitchFamily="2" charset="2"/>
        <a:buChar char="n"/>
        <a:defRPr sz="3200">
          <a:solidFill>
            <a:schemeClr val="tx1"/>
          </a:solidFill>
          <a:effectLst>
            <a:outerShdw blurRad="38100" dist="38100" dir="2700000" algn="tl">
              <a:srgbClr val="C0C0C0"/>
            </a:outerShdw>
          </a:effectLst>
          <a:latin typeface="+mn-lt"/>
          <a:ea typeface="+mn-ea"/>
          <a:cs typeface="+mn-cs"/>
        </a:defRPr>
      </a:lvl1pPr>
      <a:lvl2pPr marL="742950" indent="-285750" algn="l" rtl="0" eaLnBrk="1" fontAlgn="base" hangingPunct="1">
        <a:spcBef>
          <a:spcPct val="20000"/>
        </a:spcBef>
        <a:spcAft>
          <a:spcPct val="0"/>
        </a:spcAft>
        <a:buClr>
          <a:schemeClr val="folHlink"/>
        </a:buClr>
        <a:buSzPct val="70000"/>
        <a:buFont typeface="Wingdings" pitchFamily="2" charset="2"/>
        <a:buChar char="l"/>
        <a:defRPr sz="2800">
          <a:solidFill>
            <a:schemeClr val="tx1"/>
          </a:solidFill>
          <a:effectLst>
            <a:outerShdw blurRad="38100" dist="38100" dir="2700000" algn="tl">
              <a:srgbClr val="C0C0C0"/>
            </a:outerShdw>
          </a:effectLst>
          <a:latin typeface="+mn-lt"/>
        </a:defRPr>
      </a:lvl2pPr>
      <a:lvl3pPr marL="1143000" indent="-228600" algn="l" rtl="0" eaLnBrk="1" fontAlgn="base" hangingPunct="1">
        <a:spcBef>
          <a:spcPct val="20000"/>
        </a:spcBef>
        <a:spcAft>
          <a:spcPct val="0"/>
        </a:spcAft>
        <a:buClr>
          <a:schemeClr val="hlink"/>
        </a:buClr>
        <a:buSzPct val="70000"/>
        <a:buFont typeface="Wingdings" pitchFamily="2" charset="2"/>
        <a:buChar char="n"/>
        <a:defRPr sz="2400">
          <a:solidFill>
            <a:schemeClr val="tx1"/>
          </a:solidFill>
          <a:effectLst>
            <a:outerShdw blurRad="38100" dist="38100" dir="2700000" algn="tl">
              <a:srgbClr val="C0C0C0"/>
            </a:outerShdw>
          </a:effectLst>
          <a:latin typeface="+mn-lt"/>
        </a:defRPr>
      </a:lvl3pPr>
      <a:lvl4pPr marL="1600200" indent="-228600" algn="l" rtl="0" eaLnBrk="1" fontAlgn="base" hangingPunct="1">
        <a:spcBef>
          <a:spcPct val="20000"/>
        </a:spcBef>
        <a:spcAft>
          <a:spcPct val="0"/>
        </a:spcAft>
        <a:buClr>
          <a:schemeClr val="folHlink"/>
        </a:buClr>
        <a:buSzPct val="70000"/>
        <a:buFont typeface="Wingdings" pitchFamily="2" charset="2"/>
        <a:buChar char="l"/>
        <a:defRPr sz="2000">
          <a:solidFill>
            <a:schemeClr val="tx1"/>
          </a:solidFill>
          <a:effectLst>
            <a:outerShdw blurRad="38100" dist="38100" dir="2700000" algn="tl">
              <a:srgbClr val="C0C0C0"/>
            </a:outerShdw>
          </a:effectLst>
          <a:latin typeface="+mn-lt"/>
        </a:defRPr>
      </a:lvl4pPr>
      <a:lvl5pPr marL="2057400" indent="-228600" algn="l" rtl="0" eaLnBrk="1" fontAlgn="base" hangingPunct="1">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C0C0C0"/>
            </a:outerShdw>
          </a:effectLst>
          <a:latin typeface="+mn-lt"/>
        </a:defRPr>
      </a:lvl5pPr>
      <a:lvl6pPr marL="2514600" indent="-228600" algn="l" rtl="0" eaLnBrk="1" fontAlgn="base" hangingPunct="1">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C0C0C0"/>
            </a:outerShdw>
          </a:effectLst>
          <a:latin typeface="+mn-lt"/>
        </a:defRPr>
      </a:lvl6pPr>
      <a:lvl7pPr marL="2971800" indent="-228600" algn="l" rtl="0" eaLnBrk="1" fontAlgn="base" hangingPunct="1">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C0C0C0"/>
            </a:outerShdw>
          </a:effectLst>
          <a:latin typeface="+mn-lt"/>
        </a:defRPr>
      </a:lvl7pPr>
      <a:lvl8pPr marL="3429000" indent="-228600" algn="l" rtl="0" eaLnBrk="1" fontAlgn="base" hangingPunct="1">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C0C0C0"/>
            </a:outerShdw>
          </a:effectLst>
          <a:latin typeface="+mn-lt"/>
        </a:defRPr>
      </a:lvl8pPr>
      <a:lvl9pPr marL="3886200" indent="-228600" algn="l" rtl="0" eaLnBrk="1" fontAlgn="base" hangingPunct="1">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C0C0C0"/>
            </a:outerShdw>
          </a:effectLst>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2" name="Group 2"/>
          <p:cNvGrpSpPr>
            <a:grpSpLocks/>
          </p:cNvGrpSpPr>
          <p:nvPr/>
        </p:nvGrpSpPr>
        <p:grpSpPr bwMode="auto">
          <a:xfrm>
            <a:off x="1071563" y="304800"/>
            <a:ext cx="7615237" cy="1106488"/>
            <a:chOff x="675" y="192"/>
            <a:chExt cx="4797" cy="697"/>
          </a:xfrm>
        </p:grpSpPr>
        <p:sp>
          <p:nvSpPr>
            <p:cNvPr id="47107" name="Oval 3"/>
            <p:cNvSpPr>
              <a:spLocks noChangeArrowheads="1"/>
            </p:cNvSpPr>
            <p:nvPr/>
          </p:nvSpPr>
          <p:spPr bwMode="hidden">
            <a:xfrm flipH="1">
              <a:off x="3067" y="192"/>
              <a:ext cx="696" cy="696"/>
            </a:xfrm>
            <a:prstGeom prst="ellipse">
              <a:avLst/>
            </a:prstGeom>
            <a:solidFill>
              <a:schemeClr val="accent2"/>
            </a:solidFill>
            <a:ln w="28575">
              <a:noFill/>
              <a:round/>
              <a:headEnd/>
              <a:tailEnd/>
            </a:ln>
            <a:effectLst/>
          </p:spPr>
          <p:txBody>
            <a:bodyPr wrap="none" anchor="ctr"/>
            <a:lstStyle/>
            <a:p>
              <a:pPr algn="ctr"/>
              <a:endParaRPr kumimoji="0" lang="ru-RU" sz="2400"/>
            </a:p>
          </p:txBody>
        </p:sp>
        <p:sp>
          <p:nvSpPr>
            <p:cNvPr id="47108" name="Oval 4"/>
            <p:cNvSpPr>
              <a:spLocks noChangeArrowheads="1"/>
            </p:cNvSpPr>
            <p:nvPr/>
          </p:nvSpPr>
          <p:spPr bwMode="hidden">
            <a:xfrm flipH="1">
              <a:off x="4777" y="192"/>
              <a:ext cx="695" cy="696"/>
            </a:xfrm>
            <a:prstGeom prst="ellipse">
              <a:avLst/>
            </a:prstGeom>
            <a:solidFill>
              <a:schemeClr val="accent2"/>
            </a:solidFill>
            <a:ln w="28575">
              <a:noFill/>
              <a:round/>
              <a:headEnd/>
              <a:tailEnd/>
            </a:ln>
            <a:effectLst/>
          </p:spPr>
          <p:txBody>
            <a:bodyPr wrap="none" anchor="ctr"/>
            <a:lstStyle/>
            <a:p>
              <a:pPr algn="ctr"/>
              <a:endParaRPr kumimoji="0" lang="ru-RU" sz="2400"/>
            </a:p>
          </p:txBody>
        </p:sp>
        <p:sp>
          <p:nvSpPr>
            <p:cNvPr id="47109" name="Oval 5"/>
            <p:cNvSpPr>
              <a:spLocks noChangeArrowheads="1"/>
            </p:cNvSpPr>
            <p:nvPr/>
          </p:nvSpPr>
          <p:spPr bwMode="hidden">
            <a:xfrm flipH="1">
              <a:off x="675" y="193"/>
              <a:ext cx="695" cy="696"/>
            </a:xfrm>
            <a:prstGeom prst="ellipse">
              <a:avLst/>
            </a:prstGeom>
            <a:solidFill>
              <a:schemeClr val="accent2"/>
            </a:solidFill>
            <a:ln w="28575">
              <a:noFill/>
              <a:round/>
              <a:headEnd/>
              <a:tailEnd/>
            </a:ln>
            <a:effectLst/>
          </p:spPr>
          <p:txBody>
            <a:bodyPr wrap="none" anchor="ctr"/>
            <a:lstStyle/>
            <a:p>
              <a:pPr algn="ctr"/>
              <a:endParaRPr kumimoji="0" lang="ru-RU" sz="2400"/>
            </a:p>
          </p:txBody>
        </p:sp>
        <p:sp>
          <p:nvSpPr>
            <p:cNvPr id="47110" name="Oval 6"/>
            <p:cNvSpPr>
              <a:spLocks noChangeArrowheads="1"/>
            </p:cNvSpPr>
            <p:nvPr/>
          </p:nvSpPr>
          <p:spPr bwMode="hidden">
            <a:xfrm flipH="1">
              <a:off x="3984" y="192"/>
              <a:ext cx="695" cy="696"/>
            </a:xfrm>
            <a:prstGeom prst="ellipse">
              <a:avLst/>
            </a:prstGeom>
            <a:noFill/>
            <a:ln w="28575">
              <a:solidFill>
                <a:schemeClr val="accent2"/>
              </a:solidFill>
              <a:round/>
              <a:headEnd/>
              <a:tailEnd/>
            </a:ln>
            <a:effectLst/>
          </p:spPr>
          <p:txBody>
            <a:bodyPr wrap="none" anchor="ctr"/>
            <a:lstStyle/>
            <a:p>
              <a:pPr algn="ctr"/>
              <a:endParaRPr kumimoji="0" lang="ru-RU" sz="2400"/>
            </a:p>
          </p:txBody>
        </p:sp>
        <p:sp>
          <p:nvSpPr>
            <p:cNvPr id="47111" name="Oval 7"/>
            <p:cNvSpPr>
              <a:spLocks noChangeArrowheads="1"/>
            </p:cNvSpPr>
            <p:nvPr/>
          </p:nvSpPr>
          <p:spPr bwMode="hidden">
            <a:xfrm flipH="1">
              <a:off x="1486" y="192"/>
              <a:ext cx="695" cy="696"/>
            </a:xfrm>
            <a:prstGeom prst="ellipse">
              <a:avLst/>
            </a:prstGeom>
            <a:noFill/>
            <a:ln w="28575">
              <a:solidFill>
                <a:schemeClr val="accent2"/>
              </a:solidFill>
              <a:round/>
              <a:headEnd/>
              <a:tailEnd/>
            </a:ln>
            <a:effectLst/>
          </p:spPr>
          <p:txBody>
            <a:bodyPr wrap="none" anchor="ctr"/>
            <a:lstStyle/>
            <a:p>
              <a:pPr algn="ctr"/>
              <a:endParaRPr kumimoji="0" lang="ru-RU" sz="2400"/>
            </a:p>
          </p:txBody>
        </p:sp>
      </p:grpSp>
      <p:sp>
        <p:nvSpPr>
          <p:cNvPr id="47112" name="Rectangle 8"/>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47113" name="Rectangle 9"/>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kumimoji="0" sz="1000">
                <a:latin typeface="+mn-lt"/>
              </a:defRPr>
            </a:lvl1pPr>
          </a:lstStyle>
          <a:p>
            <a:endParaRPr lang="ru-RU"/>
          </a:p>
        </p:txBody>
      </p:sp>
      <p:sp>
        <p:nvSpPr>
          <p:cNvPr id="47114" name="Rectangle 10"/>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kumimoji="0" sz="1000">
                <a:latin typeface="+mn-lt"/>
              </a:defRPr>
            </a:lvl1pPr>
          </a:lstStyle>
          <a:p>
            <a:endParaRPr lang="ru-RU"/>
          </a:p>
        </p:txBody>
      </p:sp>
      <p:sp>
        <p:nvSpPr>
          <p:cNvPr id="47115" name="Rectangle 11"/>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kumimoji="0" sz="1000">
                <a:latin typeface="+mn-lt"/>
              </a:defRPr>
            </a:lvl1pPr>
          </a:lstStyle>
          <a:p>
            <a:fld id="{F0D8D9AC-676A-45C7-984F-EF251A38F093}" type="slidenum">
              <a:rPr lang="ru-RU"/>
              <a:pPr/>
              <a:t>‹#›</a:t>
            </a:fld>
            <a:endParaRPr lang="ru-RU"/>
          </a:p>
        </p:txBody>
      </p:sp>
      <p:sp>
        <p:nvSpPr>
          <p:cNvPr id="47116" name="Rectangle 1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Tree>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 id="2147483828" r:id="rId12"/>
  </p:sldLayoutIdLst>
  <p:timing>
    <p:tnLst>
      <p:par>
        <p:cTn id="1" dur="indefinite" restart="never" nodeType="tmRoot"/>
      </p:par>
    </p:tnLst>
  </p:timing>
  <p:txStyles>
    <p:titleStyle>
      <a:lvl1pPr algn="l" rtl="0" eaLnBrk="1" fontAlgn="base" hangingPunct="1">
        <a:spcBef>
          <a:spcPct val="0"/>
        </a:spcBef>
        <a:spcAft>
          <a:spcPct val="0"/>
        </a:spcAft>
        <a:defRPr sz="3800">
          <a:solidFill>
            <a:schemeClr val="tx2"/>
          </a:solidFill>
          <a:latin typeface="+mj-lt"/>
          <a:ea typeface="+mj-ea"/>
          <a:cs typeface="+mj-cs"/>
        </a:defRPr>
      </a:lvl1pPr>
      <a:lvl2pPr algn="l" rtl="0" eaLnBrk="1" fontAlgn="base" hangingPunct="1">
        <a:spcBef>
          <a:spcPct val="0"/>
        </a:spcBef>
        <a:spcAft>
          <a:spcPct val="0"/>
        </a:spcAft>
        <a:defRPr sz="3800">
          <a:solidFill>
            <a:schemeClr val="tx2"/>
          </a:solidFill>
          <a:latin typeface="Arial" charset="0"/>
        </a:defRPr>
      </a:lvl2pPr>
      <a:lvl3pPr algn="l" rtl="0" eaLnBrk="1" fontAlgn="base" hangingPunct="1">
        <a:spcBef>
          <a:spcPct val="0"/>
        </a:spcBef>
        <a:spcAft>
          <a:spcPct val="0"/>
        </a:spcAft>
        <a:defRPr sz="3800">
          <a:solidFill>
            <a:schemeClr val="tx2"/>
          </a:solidFill>
          <a:latin typeface="Arial" charset="0"/>
        </a:defRPr>
      </a:lvl3pPr>
      <a:lvl4pPr algn="l" rtl="0" eaLnBrk="1" fontAlgn="base" hangingPunct="1">
        <a:spcBef>
          <a:spcPct val="0"/>
        </a:spcBef>
        <a:spcAft>
          <a:spcPct val="0"/>
        </a:spcAft>
        <a:defRPr sz="3800">
          <a:solidFill>
            <a:schemeClr val="tx2"/>
          </a:solidFill>
          <a:latin typeface="Arial" charset="0"/>
        </a:defRPr>
      </a:lvl4pPr>
      <a:lvl5pPr algn="l" rtl="0" eaLnBrk="1" fontAlgn="base" hangingPunct="1">
        <a:spcBef>
          <a:spcPct val="0"/>
        </a:spcBef>
        <a:spcAft>
          <a:spcPct val="0"/>
        </a:spcAft>
        <a:defRPr sz="3800">
          <a:solidFill>
            <a:schemeClr val="tx2"/>
          </a:solidFill>
          <a:latin typeface="Arial" charset="0"/>
        </a:defRPr>
      </a:lvl5pPr>
      <a:lvl6pPr marL="457200" algn="l" rtl="0" eaLnBrk="1" fontAlgn="base" hangingPunct="1">
        <a:spcBef>
          <a:spcPct val="0"/>
        </a:spcBef>
        <a:spcAft>
          <a:spcPct val="0"/>
        </a:spcAft>
        <a:defRPr sz="3800">
          <a:solidFill>
            <a:schemeClr val="tx2"/>
          </a:solidFill>
          <a:latin typeface="Arial" charset="0"/>
        </a:defRPr>
      </a:lvl6pPr>
      <a:lvl7pPr marL="914400" algn="l" rtl="0" eaLnBrk="1" fontAlgn="base" hangingPunct="1">
        <a:spcBef>
          <a:spcPct val="0"/>
        </a:spcBef>
        <a:spcAft>
          <a:spcPct val="0"/>
        </a:spcAft>
        <a:defRPr sz="3800">
          <a:solidFill>
            <a:schemeClr val="tx2"/>
          </a:solidFill>
          <a:latin typeface="Arial" charset="0"/>
        </a:defRPr>
      </a:lvl7pPr>
      <a:lvl8pPr marL="1371600" algn="l" rtl="0" eaLnBrk="1" fontAlgn="base" hangingPunct="1">
        <a:spcBef>
          <a:spcPct val="0"/>
        </a:spcBef>
        <a:spcAft>
          <a:spcPct val="0"/>
        </a:spcAft>
        <a:defRPr sz="3800">
          <a:solidFill>
            <a:schemeClr val="tx2"/>
          </a:solidFill>
          <a:latin typeface="Arial" charset="0"/>
        </a:defRPr>
      </a:lvl8pPr>
      <a:lvl9pPr marL="1828800" algn="l" rtl="0" eaLnBrk="1" fontAlgn="base" hangingPunct="1">
        <a:spcBef>
          <a:spcPct val="0"/>
        </a:spcBef>
        <a:spcAft>
          <a:spcPct val="0"/>
        </a:spcAft>
        <a:defRPr sz="3800">
          <a:solidFill>
            <a:schemeClr val="tx2"/>
          </a:solidFill>
          <a:latin typeface="Arial" charset="0"/>
        </a:defRPr>
      </a:lvl9pPr>
    </p:titleStyle>
    <p:bodyStyle>
      <a:lvl1pPr marL="342900" indent="-342900" algn="l" rtl="0" eaLnBrk="1" fontAlgn="base" hangingPunct="1">
        <a:spcBef>
          <a:spcPct val="20000"/>
        </a:spcBef>
        <a:spcAft>
          <a:spcPct val="0"/>
        </a:spcAft>
        <a:buClr>
          <a:schemeClr val="accent1"/>
        </a:buClr>
        <a:buFont typeface="Wingdings" pitchFamily="2" charset="2"/>
        <a:buChar char="l"/>
        <a:defRPr sz="3200">
          <a:solidFill>
            <a:schemeClr val="tx1"/>
          </a:solidFill>
          <a:latin typeface="+mn-lt"/>
          <a:ea typeface="+mn-ea"/>
          <a:cs typeface="+mn-cs"/>
        </a:defRPr>
      </a:lvl1pPr>
      <a:lvl2pPr marL="742950" indent="-285750" algn="l" rtl="0" eaLnBrk="1" fontAlgn="base" hangingPunct="1">
        <a:spcBef>
          <a:spcPct val="20000"/>
        </a:spcBef>
        <a:spcAft>
          <a:spcPct val="0"/>
        </a:spcAft>
        <a:buClr>
          <a:schemeClr val="accent1"/>
        </a:buClr>
        <a:buFont typeface="Wingdings" pitchFamily="2" charset="2"/>
        <a:buChar char="¡"/>
        <a:defRPr sz="2700">
          <a:solidFill>
            <a:schemeClr val="tx1"/>
          </a:solidFill>
          <a:latin typeface="+mn-lt"/>
        </a:defRPr>
      </a:lvl2pPr>
      <a:lvl3pPr marL="1143000" indent="-228600" algn="l" rtl="0" eaLnBrk="1" fontAlgn="base" hangingPunct="1">
        <a:spcBef>
          <a:spcPct val="20000"/>
        </a:spcBef>
        <a:spcAft>
          <a:spcPct val="0"/>
        </a:spcAft>
        <a:buClr>
          <a:schemeClr val="accent1"/>
        </a:buClr>
        <a:buFont typeface="Wingdings" pitchFamily="2" charset="2"/>
        <a:buChar char="l"/>
        <a:defRPr sz="2300">
          <a:solidFill>
            <a:schemeClr val="tx1"/>
          </a:solidFill>
          <a:latin typeface="+mn-lt"/>
        </a:defRPr>
      </a:lvl3pPr>
      <a:lvl4pPr marL="1600200" indent="-228600" algn="l" rtl="0" eaLnBrk="1" fontAlgn="base" hangingPunct="1">
        <a:spcBef>
          <a:spcPct val="20000"/>
        </a:spcBef>
        <a:spcAft>
          <a:spcPct val="0"/>
        </a:spcAft>
        <a:buClr>
          <a:schemeClr val="accent1"/>
        </a:buClr>
        <a:buChar char="•"/>
        <a:defRPr sz="2000">
          <a:solidFill>
            <a:schemeClr val="tx1"/>
          </a:solidFill>
          <a:latin typeface="+mn-lt"/>
        </a:defRPr>
      </a:lvl4pPr>
      <a:lvl5pPr marL="2057400" indent="-228600" algn="l" rtl="0" eaLnBrk="1" fontAlgn="base" hangingPunct="1">
        <a:spcBef>
          <a:spcPct val="20000"/>
        </a:spcBef>
        <a:spcAft>
          <a:spcPct val="0"/>
        </a:spcAft>
        <a:buClr>
          <a:schemeClr val="accent1"/>
        </a:buClr>
        <a:buFont typeface="Wingdings" pitchFamily="2" charset="2"/>
        <a:buChar char=""/>
        <a:defRPr sz="2000">
          <a:solidFill>
            <a:schemeClr val="tx1"/>
          </a:solidFill>
          <a:latin typeface="+mn-lt"/>
        </a:defRPr>
      </a:lvl5pPr>
      <a:lvl6pPr marL="2514600" indent="-228600" algn="l" rtl="0" eaLnBrk="1" fontAlgn="base" hangingPunct="1">
        <a:spcBef>
          <a:spcPct val="20000"/>
        </a:spcBef>
        <a:spcAft>
          <a:spcPct val="0"/>
        </a:spcAft>
        <a:buClr>
          <a:schemeClr val="accent1"/>
        </a:buClr>
        <a:buFont typeface="Wingdings" pitchFamily="2" charset="2"/>
        <a:buChar char=""/>
        <a:defRPr sz="2000">
          <a:solidFill>
            <a:schemeClr val="tx1"/>
          </a:solidFill>
          <a:latin typeface="+mn-lt"/>
        </a:defRPr>
      </a:lvl6pPr>
      <a:lvl7pPr marL="2971800" indent="-228600" algn="l" rtl="0" eaLnBrk="1" fontAlgn="base" hangingPunct="1">
        <a:spcBef>
          <a:spcPct val="20000"/>
        </a:spcBef>
        <a:spcAft>
          <a:spcPct val="0"/>
        </a:spcAft>
        <a:buClr>
          <a:schemeClr val="accent1"/>
        </a:buClr>
        <a:buFont typeface="Wingdings" pitchFamily="2" charset="2"/>
        <a:buChar char=""/>
        <a:defRPr sz="2000">
          <a:solidFill>
            <a:schemeClr val="tx1"/>
          </a:solidFill>
          <a:latin typeface="+mn-lt"/>
        </a:defRPr>
      </a:lvl7pPr>
      <a:lvl8pPr marL="3429000" indent="-228600" algn="l" rtl="0" eaLnBrk="1" fontAlgn="base" hangingPunct="1">
        <a:spcBef>
          <a:spcPct val="20000"/>
        </a:spcBef>
        <a:spcAft>
          <a:spcPct val="0"/>
        </a:spcAft>
        <a:buClr>
          <a:schemeClr val="accent1"/>
        </a:buClr>
        <a:buFont typeface="Wingdings" pitchFamily="2" charset="2"/>
        <a:buChar char=""/>
        <a:defRPr sz="2000">
          <a:solidFill>
            <a:schemeClr val="tx1"/>
          </a:solidFill>
          <a:latin typeface="+mn-lt"/>
        </a:defRPr>
      </a:lvl8pPr>
      <a:lvl9pPr marL="3886200" indent="-228600" algn="l" rtl="0" eaLnBrk="1" fontAlgn="base" hangingPunct="1">
        <a:spcBef>
          <a:spcPct val="20000"/>
        </a:spcBef>
        <a:spcAft>
          <a:spcPct val="0"/>
        </a:spcAft>
        <a:buClr>
          <a:schemeClr val="accent1"/>
        </a:buClr>
        <a:buFont typeface="Wingdings" pitchFamily="2" charset="2"/>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chemeClr val="bg1">
                <a:gamma/>
                <a:shade val="57647"/>
                <a:invGamma/>
              </a:schemeClr>
            </a:gs>
            <a:gs pos="100000">
              <a:schemeClr val="bg1"/>
            </a:gs>
          </a:gsLst>
          <a:lin ang="2700000" scaled="1"/>
        </a:gradFill>
        <a:effectLst/>
      </p:bgPr>
    </p:bg>
    <p:spTree>
      <p:nvGrpSpPr>
        <p:cNvPr id="1" name=""/>
        <p:cNvGrpSpPr/>
        <p:nvPr/>
      </p:nvGrpSpPr>
      <p:grpSpPr>
        <a:xfrm>
          <a:off x="0" y="0"/>
          <a:ext cx="0" cy="0"/>
          <a:chOff x="0" y="0"/>
          <a:chExt cx="0" cy="0"/>
        </a:xfrm>
      </p:grpSpPr>
      <p:grpSp>
        <p:nvGrpSpPr>
          <p:cNvPr id="2" name="Group 2"/>
          <p:cNvGrpSpPr>
            <a:grpSpLocks/>
          </p:cNvGrpSpPr>
          <p:nvPr/>
        </p:nvGrpSpPr>
        <p:grpSpPr bwMode="auto">
          <a:xfrm>
            <a:off x="0" y="0"/>
            <a:ext cx="9144000" cy="6856413"/>
            <a:chOff x="0" y="0"/>
            <a:chExt cx="5760" cy="4319"/>
          </a:xfrm>
        </p:grpSpPr>
        <p:sp>
          <p:nvSpPr>
            <p:cNvPr id="68611" name="Freeform 3"/>
            <p:cNvSpPr>
              <a:spLocks/>
            </p:cNvSpPr>
            <p:nvPr/>
          </p:nvSpPr>
          <p:spPr bwMode="hidden">
            <a:xfrm>
              <a:off x="0" y="12"/>
              <a:ext cx="5758" cy="3273"/>
            </a:xfrm>
            <a:custGeom>
              <a:avLst/>
              <a:gdLst/>
              <a:ahLst/>
              <a:cxnLst>
                <a:cxn ang="0">
                  <a:pos x="3193" y="1816"/>
                </a:cxn>
                <a:cxn ang="0">
                  <a:pos x="0" y="0"/>
                </a:cxn>
                <a:cxn ang="0">
                  <a:pos x="0" y="522"/>
                </a:cxn>
                <a:cxn ang="0">
                  <a:pos x="3037" y="1978"/>
                </a:cxn>
                <a:cxn ang="0">
                  <a:pos x="5740" y="3273"/>
                </a:cxn>
                <a:cxn ang="0">
                  <a:pos x="5740" y="3267"/>
                </a:cxn>
                <a:cxn ang="0">
                  <a:pos x="3193" y="1816"/>
                </a:cxn>
                <a:cxn ang="0">
                  <a:pos x="3193" y="1816"/>
                </a:cxn>
              </a:cxnLst>
              <a:rect l="0" t="0" r="r" b="b"/>
              <a:pathLst>
                <a:path w="5740" h="3273">
                  <a:moveTo>
                    <a:pt x="3193" y="1816"/>
                  </a:moveTo>
                  <a:lnTo>
                    <a:pt x="0" y="0"/>
                  </a:lnTo>
                  <a:lnTo>
                    <a:pt x="0" y="522"/>
                  </a:lnTo>
                  <a:lnTo>
                    <a:pt x="3037" y="1978"/>
                  </a:lnTo>
                  <a:lnTo>
                    <a:pt x="5740" y="3273"/>
                  </a:lnTo>
                  <a:lnTo>
                    <a:pt x="5740" y="3267"/>
                  </a:lnTo>
                  <a:lnTo>
                    <a:pt x="3193" y="1816"/>
                  </a:lnTo>
                  <a:lnTo>
                    <a:pt x="3193" y="1816"/>
                  </a:lnTo>
                  <a:close/>
                </a:path>
              </a:pathLst>
            </a:custGeom>
            <a:gradFill rotWithShape="0">
              <a:gsLst>
                <a:gs pos="0">
                  <a:schemeClr val="bg2">
                    <a:gamma/>
                    <a:shade val="63529"/>
                    <a:invGamma/>
                  </a:schemeClr>
                </a:gs>
                <a:gs pos="100000">
                  <a:schemeClr val="bg2"/>
                </a:gs>
              </a:gsLst>
              <a:lin ang="0" scaled="1"/>
            </a:gradFill>
            <a:ln w="9525">
              <a:noFill/>
              <a:round/>
              <a:headEnd/>
              <a:tailEnd/>
            </a:ln>
          </p:spPr>
          <p:txBody>
            <a:bodyPr/>
            <a:lstStyle/>
            <a:p>
              <a:endParaRPr lang="ru-RU"/>
            </a:p>
          </p:txBody>
        </p:sp>
        <p:sp>
          <p:nvSpPr>
            <p:cNvPr id="68612" name="Freeform 4"/>
            <p:cNvSpPr>
              <a:spLocks/>
            </p:cNvSpPr>
            <p:nvPr/>
          </p:nvSpPr>
          <p:spPr bwMode="hidden">
            <a:xfrm>
              <a:off x="149" y="0"/>
              <a:ext cx="5609" cy="3243"/>
            </a:xfrm>
            <a:custGeom>
              <a:avLst/>
              <a:gdLst/>
              <a:ahLst/>
              <a:cxnLst>
                <a:cxn ang="0">
                  <a:pos x="3163" y="1714"/>
                </a:cxn>
                <a:cxn ang="0">
                  <a:pos x="431" y="0"/>
                </a:cxn>
                <a:cxn ang="0">
                  <a:pos x="0" y="0"/>
                </a:cxn>
                <a:cxn ang="0">
                  <a:pos x="3086" y="1786"/>
                </a:cxn>
                <a:cxn ang="0">
                  <a:pos x="5591" y="3243"/>
                </a:cxn>
                <a:cxn ang="0">
                  <a:pos x="5591" y="3237"/>
                </a:cxn>
                <a:cxn ang="0">
                  <a:pos x="3163" y="1714"/>
                </a:cxn>
                <a:cxn ang="0">
                  <a:pos x="3163" y="1714"/>
                </a:cxn>
              </a:cxnLst>
              <a:rect l="0" t="0" r="r" b="b"/>
              <a:pathLst>
                <a:path w="5591" h="3243">
                  <a:moveTo>
                    <a:pt x="3163" y="1714"/>
                  </a:moveTo>
                  <a:lnTo>
                    <a:pt x="431" y="0"/>
                  </a:lnTo>
                  <a:lnTo>
                    <a:pt x="0" y="0"/>
                  </a:lnTo>
                  <a:lnTo>
                    <a:pt x="3086" y="1786"/>
                  </a:lnTo>
                  <a:lnTo>
                    <a:pt x="5591" y="3243"/>
                  </a:lnTo>
                  <a:lnTo>
                    <a:pt x="5591" y="3237"/>
                  </a:lnTo>
                  <a:lnTo>
                    <a:pt x="3163" y="1714"/>
                  </a:lnTo>
                  <a:lnTo>
                    <a:pt x="3163" y="1714"/>
                  </a:lnTo>
                  <a:close/>
                </a:path>
              </a:pathLst>
            </a:custGeom>
            <a:gradFill rotWithShape="0">
              <a:gsLst>
                <a:gs pos="0">
                  <a:schemeClr val="bg1">
                    <a:gamma/>
                    <a:shade val="60784"/>
                    <a:invGamma/>
                  </a:schemeClr>
                </a:gs>
                <a:gs pos="100000">
                  <a:schemeClr val="bg1"/>
                </a:gs>
              </a:gsLst>
              <a:lin ang="2700000" scaled="1"/>
            </a:gradFill>
            <a:ln w="9525">
              <a:noFill/>
              <a:round/>
              <a:headEnd/>
              <a:tailEnd/>
            </a:ln>
          </p:spPr>
          <p:txBody>
            <a:bodyPr/>
            <a:lstStyle/>
            <a:p>
              <a:endParaRPr lang="ru-RU"/>
            </a:p>
          </p:txBody>
        </p:sp>
        <p:sp>
          <p:nvSpPr>
            <p:cNvPr id="68613" name="Freeform 5"/>
            <p:cNvSpPr>
              <a:spLocks/>
            </p:cNvSpPr>
            <p:nvPr/>
          </p:nvSpPr>
          <p:spPr bwMode="hidden">
            <a:xfrm>
              <a:off x="0" y="3433"/>
              <a:ext cx="4038" cy="191"/>
            </a:xfrm>
            <a:custGeom>
              <a:avLst/>
              <a:gdLst/>
              <a:ahLst/>
              <a:cxnLst>
                <a:cxn ang="0">
                  <a:pos x="0" y="156"/>
                </a:cxn>
                <a:cxn ang="0">
                  <a:pos x="4042" y="192"/>
                </a:cxn>
                <a:cxn ang="0">
                  <a:pos x="4042" y="144"/>
                </a:cxn>
                <a:cxn ang="0">
                  <a:pos x="0" y="0"/>
                </a:cxn>
                <a:cxn ang="0">
                  <a:pos x="0" y="156"/>
                </a:cxn>
                <a:cxn ang="0">
                  <a:pos x="0" y="156"/>
                </a:cxn>
              </a:cxnLst>
              <a:rect l="0" t="0" r="r" b="b"/>
              <a:pathLst>
                <a:path w="4042" h="192">
                  <a:moveTo>
                    <a:pt x="0" y="156"/>
                  </a:moveTo>
                  <a:lnTo>
                    <a:pt x="4042" y="192"/>
                  </a:lnTo>
                  <a:lnTo>
                    <a:pt x="4042" y="144"/>
                  </a:lnTo>
                  <a:lnTo>
                    <a:pt x="0" y="0"/>
                  </a:lnTo>
                  <a:lnTo>
                    <a:pt x="0" y="156"/>
                  </a:lnTo>
                  <a:lnTo>
                    <a:pt x="0" y="156"/>
                  </a:lnTo>
                  <a:close/>
                </a:path>
              </a:pathLst>
            </a:custGeom>
            <a:gradFill rotWithShape="0">
              <a:gsLst>
                <a:gs pos="0">
                  <a:schemeClr val="bg2">
                    <a:gamma/>
                    <a:shade val="75686"/>
                    <a:invGamma/>
                  </a:schemeClr>
                </a:gs>
                <a:gs pos="100000">
                  <a:schemeClr val="bg2"/>
                </a:gs>
              </a:gsLst>
              <a:lin ang="0" scaled="1"/>
            </a:gradFill>
            <a:ln w="9525">
              <a:noFill/>
              <a:round/>
              <a:headEnd/>
              <a:tailEnd/>
            </a:ln>
          </p:spPr>
          <p:txBody>
            <a:bodyPr/>
            <a:lstStyle/>
            <a:p>
              <a:endParaRPr lang="ru-RU"/>
            </a:p>
          </p:txBody>
        </p:sp>
        <p:sp>
          <p:nvSpPr>
            <p:cNvPr id="68614" name="Freeform 6"/>
            <p:cNvSpPr>
              <a:spLocks/>
            </p:cNvSpPr>
            <p:nvPr/>
          </p:nvSpPr>
          <p:spPr bwMode="hidden">
            <a:xfrm>
              <a:off x="4038" y="3577"/>
              <a:ext cx="1720" cy="65"/>
            </a:xfrm>
            <a:custGeom>
              <a:avLst/>
              <a:gdLst/>
              <a:ahLst/>
              <a:cxnLst>
                <a:cxn ang="0">
                  <a:pos x="1722" y="66"/>
                </a:cxn>
                <a:cxn ang="0">
                  <a:pos x="1722" y="60"/>
                </a:cxn>
                <a:cxn ang="0">
                  <a:pos x="0" y="0"/>
                </a:cxn>
                <a:cxn ang="0">
                  <a:pos x="0" y="48"/>
                </a:cxn>
                <a:cxn ang="0">
                  <a:pos x="1722" y="66"/>
                </a:cxn>
                <a:cxn ang="0">
                  <a:pos x="1722" y="66"/>
                </a:cxn>
              </a:cxnLst>
              <a:rect l="0" t="0" r="r" b="b"/>
              <a:pathLst>
                <a:path w="1722" h="66">
                  <a:moveTo>
                    <a:pt x="1722" y="66"/>
                  </a:moveTo>
                  <a:lnTo>
                    <a:pt x="1722" y="60"/>
                  </a:lnTo>
                  <a:lnTo>
                    <a:pt x="0" y="0"/>
                  </a:lnTo>
                  <a:lnTo>
                    <a:pt x="0" y="48"/>
                  </a:lnTo>
                  <a:lnTo>
                    <a:pt x="1722" y="66"/>
                  </a:lnTo>
                  <a:lnTo>
                    <a:pt x="1722" y="66"/>
                  </a:lnTo>
                  <a:close/>
                </a:path>
              </a:pathLst>
            </a:custGeom>
            <a:gradFill rotWithShape="0">
              <a:gsLst>
                <a:gs pos="0">
                  <a:schemeClr val="bg2"/>
                </a:gs>
                <a:gs pos="100000">
                  <a:schemeClr val="bg1"/>
                </a:gs>
              </a:gsLst>
              <a:lin ang="0" scaled="1"/>
            </a:gradFill>
            <a:ln w="9525">
              <a:noFill/>
              <a:round/>
              <a:headEnd/>
              <a:tailEnd/>
            </a:ln>
          </p:spPr>
          <p:txBody>
            <a:bodyPr/>
            <a:lstStyle/>
            <a:p>
              <a:endParaRPr lang="ru-RU"/>
            </a:p>
          </p:txBody>
        </p:sp>
        <p:sp>
          <p:nvSpPr>
            <p:cNvPr id="68615" name="Freeform 7"/>
            <p:cNvSpPr>
              <a:spLocks/>
            </p:cNvSpPr>
            <p:nvPr/>
          </p:nvSpPr>
          <p:spPr bwMode="hidden">
            <a:xfrm>
              <a:off x="0" y="3726"/>
              <a:ext cx="4784" cy="329"/>
            </a:xfrm>
            <a:custGeom>
              <a:avLst/>
              <a:gdLst/>
              <a:ahLst/>
              <a:cxnLst>
                <a:cxn ang="0">
                  <a:pos x="0" y="329"/>
                </a:cxn>
                <a:cxn ang="0">
                  <a:pos x="4789" y="77"/>
                </a:cxn>
                <a:cxn ang="0">
                  <a:pos x="4789" y="0"/>
                </a:cxn>
                <a:cxn ang="0">
                  <a:pos x="0" y="107"/>
                </a:cxn>
                <a:cxn ang="0">
                  <a:pos x="0" y="329"/>
                </a:cxn>
                <a:cxn ang="0">
                  <a:pos x="0" y="329"/>
                </a:cxn>
              </a:cxnLst>
              <a:rect l="0" t="0" r="r" b="b"/>
              <a:pathLst>
                <a:path w="4789" h="329">
                  <a:moveTo>
                    <a:pt x="0" y="329"/>
                  </a:moveTo>
                  <a:lnTo>
                    <a:pt x="4789" y="77"/>
                  </a:lnTo>
                  <a:lnTo>
                    <a:pt x="4789" y="0"/>
                  </a:lnTo>
                  <a:lnTo>
                    <a:pt x="0" y="107"/>
                  </a:lnTo>
                  <a:lnTo>
                    <a:pt x="0" y="329"/>
                  </a:lnTo>
                  <a:lnTo>
                    <a:pt x="0" y="329"/>
                  </a:lnTo>
                  <a:close/>
                </a:path>
              </a:pathLst>
            </a:custGeom>
            <a:gradFill rotWithShape="0">
              <a:gsLst>
                <a:gs pos="0">
                  <a:schemeClr val="bg1">
                    <a:gamma/>
                    <a:shade val="81961"/>
                    <a:invGamma/>
                  </a:schemeClr>
                </a:gs>
                <a:gs pos="100000">
                  <a:schemeClr val="bg1"/>
                </a:gs>
              </a:gsLst>
              <a:lin ang="0" scaled="1"/>
            </a:gradFill>
            <a:ln w="9525" cap="flat" cmpd="sng">
              <a:noFill/>
              <a:prstDash val="solid"/>
              <a:round/>
              <a:headEnd type="none" w="med" len="med"/>
              <a:tailEnd type="none" w="med" len="med"/>
            </a:ln>
            <a:effectLst/>
          </p:spPr>
          <p:txBody>
            <a:bodyPr/>
            <a:lstStyle/>
            <a:p>
              <a:endParaRPr lang="ru-RU"/>
            </a:p>
          </p:txBody>
        </p:sp>
        <p:sp>
          <p:nvSpPr>
            <p:cNvPr id="68616" name="Freeform 8"/>
            <p:cNvSpPr>
              <a:spLocks/>
            </p:cNvSpPr>
            <p:nvPr/>
          </p:nvSpPr>
          <p:spPr bwMode="hidden">
            <a:xfrm>
              <a:off x="4784" y="3702"/>
              <a:ext cx="974" cy="101"/>
            </a:xfrm>
            <a:custGeom>
              <a:avLst/>
              <a:gdLst/>
              <a:ahLst/>
              <a:cxnLst>
                <a:cxn ang="0">
                  <a:pos x="975" y="48"/>
                </a:cxn>
                <a:cxn ang="0">
                  <a:pos x="975" y="0"/>
                </a:cxn>
                <a:cxn ang="0">
                  <a:pos x="0" y="24"/>
                </a:cxn>
                <a:cxn ang="0">
                  <a:pos x="0" y="101"/>
                </a:cxn>
                <a:cxn ang="0">
                  <a:pos x="975" y="48"/>
                </a:cxn>
                <a:cxn ang="0">
                  <a:pos x="975" y="48"/>
                </a:cxn>
              </a:cxnLst>
              <a:rect l="0" t="0" r="r" b="b"/>
              <a:pathLst>
                <a:path w="975" h="101">
                  <a:moveTo>
                    <a:pt x="975" y="48"/>
                  </a:moveTo>
                  <a:lnTo>
                    <a:pt x="975" y="0"/>
                  </a:lnTo>
                  <a:lnTo>
                    <a:pt x="0" y="24"/>
                  </a:lnTo>
                  <a:lnTo>
                    <a:pt x="0" y="101"/>
                  </a:lnTo>
                  <a:lnTo>
                    <a:pt x="975" y="48"/>
                  </a:lnTo>
                  <a:lnTo>
                    <a:pt x="975" y="48"/>
                  </a:lnTo>
                  <a:close/>
                </a:path>
              </a:pathLst>
            </a:custGeom>
            <a:solidFill>
              <a:schemeClr val="bg1"/>
            </a:solidFill>
            <a:ln w="9525">
              <a:noFill/>
              <a:round/>
              <a:headEnd/>
              <a:tailEnd/>
            </a:ln>
          </p:spPr>
          <p:txBody>
            <a:bodyPr/>
            <a:lstStyle/>
            <a:p>
              <a:endParaRPr lang="ru-RU"/>
            </a:p>
          </p:txBody>
        </p:sp>
        <p:sp>
          <p:nvSpPr>
            <p:cNvPr id="68617" name="Freeform 9"/>
            <p:cNvSpPr>
              <a:spLocks/>
            </p:cNvSpPr>
            <p:nvPr/>
          </p:nvSpPr>
          <p:spPr bwMode="hidden">
            <a:xfrm>
              <a:off x="3619" y="3815"/>
              <a:ext cx="2139" cy="198"/>
            </a:xfrm>
            <a:custGeom>
              <a:avLst/>
              <a:gdLst/>
              <a:ahLst/>
              <a:cxnLst>
                <a:cxn ang="0">
                  <a:pos x="2141" y="0"/>
                </a:cxn>
                <a:cxn ang="0">
                  <a:pos x="0" y="156"/>
                </a:cxn>
                <a:cxn ang="0">
                  <a:pos x="0" y="198"/>
                </a:cxn>
                <a:cxn ang="0">
                  <a:pos x="2141" y="0"/>
                </a:cxn>
                <a:cxn ang="0">
                  <a:pos x="2141" y="0"/>
                </a:cxn>
              </a:cxnLst>
              <a:rect l="0" t="0" r="r" b="b"/>
              <a:pathLst>
                <a:path w="2141" h="198">
                  <a:moveTo>
                    <a:pt x="2141" y="0"/>
                  </a:moveTo>
                  <a:lnTo>
                    <a:pt x="0" y="156"/>
                  </a:lnTo>
                  <a:lnTo>
                    <a:pt x="0" y="198"/>
                  </a:lnTo>
                  <a:lnTo>
                    <a:pt x="2141" y="0"/>
                  </a:lnTo>
                  <a:lnTo>
                    <a:pt x="2141" y="0"/>
                  </a:lnTo>
                  <a:close/>
                </a:path>
              </a:pathLst>
            </a:custGeom>
            <a:solidFill>
              <a:schemeClr val="bg1"/>
            </a:solidFill>
            <a:ln w="9525">
              <a:noFill/>
              <a:round/>
              <a:headEnd/>
              <a:tailEnd/>
            </a:ln>
          </p:spPr>
          <p:txBody>
            <a:bodyPr/>
            <a:lstStyle/>
            <a:p>
              <a:endParaRPr lang="ru-RU"/>
            </a:p>
          </p:txBody>
        </p:sp>
        <p:sp>
          <p:nvSpPr>
            <p:cNvPr id="68618" name="Freeform 10"/>
            <p:cNvSpPr>
              <a:spLocks/>
            </p:cNvSpPr>
            <p:nvPr/>
          </p:nvSpPr>
          <p:spPr bwMode="hidden">
            <a:xfrm>
              <a:off x="0" y="3971"/>
              <a:ext cx="3619" cy="348"/>
            </a:xfrm>
            <a:custGeom>
              <a:avLst/>
              <a:gdLst/>
              <a:ahLst/>
              <a:cxnLst>
                <a:cxn ang="0">
                  <a:pos x="0" y="348"/>
                </a:cxn>
                <a:cxn ang="0">
                  <a:pos x="311" y="348"/>
                </a:cxn>
                <a:cxn ang="0">
                  <a:pos x="3623" y="42"/>
                </a:cxn>
                <a:cxn ang="0">
                  <a:pos x="3623" y="0"/>
                </a:cxn>
                <a:cxn ang="0">
                  <a:pos x="0" y="264"/>
                </a:cxn>
                <a:cxn ang="0">
                  <a:pos x="0" y="348"/>
                </a:cxn>
                <a:cxn ang="0">
                  <a:pos x="0" y="348"/>
                </a:cxn>
              </a:cxnLst>
              <a:rect l="0" t="0" r="r" b="b"/>
              <a:pathLst>
                <a:path w="3623" h="348">
                  <a:moveTo>
                    <a:pt x="0" y="348"/>
                  </a:moveTo>
                  <a:lnTo>
                    <a:pt x="311" y="348"/>
                  </a:lnTo>
                  <a:lnTo>
                    <a:pt x="3623" y="42"/>
                  </a:lnTo>
                  <a:lnTo>
                    <a:pt x="3623" y="0"/>
                  </a:lnTo>
                  <a:lnTo>
                    <a:pt x="0" y="264"/>
                  </a:lnTo>
                  <a:lnTo>
                    <a:pt x="0" y="348"/>
                  </a:lnTo>
                  <a:lnTo>
                    <a:pt x="0" y="348"/>
                  </a:lnTo>
                  <a:close/>
                </a:path>
              </a:pathLst>
            </a:custGeom>
            <a:gradFill rotWithShape="0">
              <a:gsLst>
                <a:gs pos="0">
                  <a:schemeClr val="bg1">
                    <a:gamma/>
                    <a:shade val="72549"/>
                    <a:invGamma/>
                  </a:schemeClr>
                </a:gs>
                <a:gs pos="100000">
                  <a:schemeClr val="bg1"/>
                </a:gs>
              </a:gsLst>
              <a:lin ang="0" scaled="1"/>
            </a:gradFill>
            <a:ln w="9525">
              <a:noFill/>
              <a:round/>
              <a:headEnd/>
              <a:tailEnd/>
            </a:ln>
          </p:spPr>
          <p:txBody>
            <a:bodyPr/>
            <a:lstStyle/>
            <a:p>
              <a:endParaRPr lang="ru-RU"/>
            </a:p>
          </p:txBody>
        </p:sp>
        <p:sp>
          <p:nvSpPr>
            <p:cNvPr id="68619" name="Freeform 11"/>
            <p:cNvSpPr>
              <a:spLocks/>
            </p:cNvSpPr>
            <p:nvPr/>
          </p:nvSpPr>
          <p:spPr bwMode="hidden">
            <a:xfrm>
              <a:off x="2097" y="4043"/>
              <a:ext cx="2514" cy="276"/>
            </a:xfrm>
            <a:custGeom>
              <a:avLst/>
              <a:gdLst/>
              <a:ahLst/>
              <a:cxnLst>
                <a:cxn ang="0">
                  <a:pos x="2182" y="276"/>
                </a:cxn>
                <a:cxn ang="0">
                  <a:pos x="2517" y="204"/>
                </a:cxn>
                <a:cxn ang="0">
                  <a:pos x="2260" y="0"/>
                </a:cxn>
                <a:cxn ang="0">
                  <a:pos x="0" y="276"/>
                </a:cxn>
                <a:cxn ang="0">
                  <a:pos x="2182" y="276"/>
                </a:cxn>
                <a:cxn ang="0">
                  <a:pos x="2182" y="276"/>
                </a:cxn>
              </a:cxnLst>
              <a:rect l="0" t="0" r="r" b="b"/>
              <a:pathLst>
                <a:path w="2517" h="276">
                  <a:moveTo>
                    <a:pt x="2182" y="276"/>
                  </a:moveTo>
                  <a:lnTo>
                    <a:pt x="2517" y="204"/>
                  </a:lnTo>
                  <a:lnTo>
                    <a:pt x="2260" y="0"/>
                  </a:lnTo>
                  <a:lnTo>
                    <a:pt x="0" y="276"/>
                  </a:lnTo>
                  <a:lnTo>
                    <a:pt x="2182" y="276"/>
                  </a:lnTo>
                  <a:lnTo>
                    <a:pt x="2182" y="276"/>
                  </a:lnTo>
                  <a:close/>
                </a:path>
              </a:pathLst>
            </a:custGeom>
            <a:solidFill>
              <a:schemeClr val="bg1"/>
            </a:solidFill>
            <a:ln w="9525">
              <a:noFill/>
              <a:round/>
              <a:headEnd/>
              <a:tailEnd/>
            </a:ln>
          </p:spPr>
          <p:txBody>
            <a:bodyPr/>
            <a:lstStyle/>
            <a:p>
              <a:endParaRPr lang="ru-RU"/>
            </a:p>
          </p:txBody>
        </p:sp>
        <p:sp>
          <p:nvSpPr>
            <p:cNvPr id="68620" name="Freeform 12"/>
            <p:cNvSpPr>
              <a:spLocks/>
            </p:cNvSpPr>
            <p:nvPr/>
          </p:nvSpPr>
          <p:spPr bwMode="hidden">
            <a:xfrm>
              <a:off x="4354" y="3869"/>
              <a:ext cx="1404" cy="378"/>
            </a:xfrm>
            <a:custGeom>
              <a:avLst/>
              <a:gdLst/>
              <a:ahLst/>
              <a:cxnLst>
                <a:cxn ang="0">
                  <a:pos x="1405" y="126"/>
                </a:cxn>
                <a:cxn ang="0">
                  <a:pos x="1405" y="0"/>
                </a:cxn>
                <a:cxn ang="0">
                  <a:pos x="0" y="174"/>
                </a:cxn>
                <a:cxn ang="0">
                  <a:pos x="257" y="378"/>
                </a:cxn>
                <a:cxn ang="0">
                  <a:pos x="1405" y="126"/>
                </a:cxn>
                <a:cxn ang="0">
                  <a:pos x="1405" y="126"/>
                </a:cxn>
              </a:cxnLst>
              <a:rect l="0" t="0" r="r" b="b"/>
              <a:pathLst>
                <a:path w="1405" h="378">
                  <a:moveTo>
                    <a:pt x="1405" y="126"/>
                  </a:moveTo>
                  <a:lnTo>
                    <a:pt x="1405" y="0"/>
                  </a:lnTo>
                  <a:lnTo>
                    <a:pt x="0" y="174"/>
                  </a:lnTo>
                  <a:lnTo>
                    <a:pt x="257" y="378"/>
                  </a:lnTo>
                  <a:lnTo>
                    <a:pt x="1405" y="126"/>
                  </a:lnTo>
                  <a:lnTo>
                    <a:pt x="1405" y="126"/>
                  </a:lnTo>
                  <a:close/>
                </a:path>
              </a:pathLst>
            </a:custGeom>
            <a:gradFill rotWithShape="0">
              <a:gsLst>
                <a:gs pos="0">
                  <a:schemeClr val="bg1"/>
                </a:gs>
                <a:gs pos="100000">
                  <a:schemeClr val="bg1">
                    <a:gamma/>
                    <a:tint val="96863"/>
                    <a:invGamma/>
                  </a:schemeClr>
                </a:gs>
              </a:gsLst>
              <a:lin ang="0" scaled="1"/>
            </a:gradFill>
            <a:ln w="9525">
              <a:noFill/>
              <a:round/>
              <a:headEnd/>
              <a:tailEnd/>
            </a:ln>
          </p:spPr>
          <p:txBody>
            <a:bodyPr/>
            <a:lstStyle/>
            <a:p>
              <a:endParaRPr lang="ru-RU"/>
            </a:p>
          </p:txBody>
        </p:sp>
        <p:sp>
          <p:nvSpPr>
            <p:cNvPr id="68621" name="Freeform 13"/>
            <p:cNvSpPr>
              <a:spLocks/>
            </p:cNvSpPr>
            <p:nvPr/>
          </p:nvSpPr>
          <p:spPr bwMode="hidden">
            <a:xfrm>
              <a:off x="5030" y="3151"/>
              <a:ext cx="728" cy="240"/>
            </a:xfrm>
            <a:custGeom>
              <a:avLst/>
              <a:gdLst/>
              <a:ahLst/>
              <a:cxnLst>
                <a:cxn ang="0">
                  <a:pos x="729" y="240"/>
                </a:cxn>
                <a:cxn ang="0">
                  <a:pos x="0" y="0"/>
                </a:cxn>
                <a:cxn ang="0">
                  <a:pos x="0" y="6"/>
                </a:cxn>
                <a:cxn ang="0">
                  <a:pos x="729" y="240"/>
                </a:cxn>
                <a:cxn ang="0">
                  <a:pos x="729" y="240"/>
                </a:cxn>
              </a:cxnLst>
              <a:rect l="0" t="0" r="r" b="b"/>
              <a:pathLst>
                <a:path w="729" h="240">
                  <a:moveTo>
                    <a:pt x="729" y="240"/>
                  </a:moveTo>
                  <a:lnTo>
                    <a:pt x="0" y="0"/>
                  </a:lnTo>
                  <a:lnTo>
                    <a:pt x="0" y="6"/>
                  </a:lnTo>
                  <a:lnTo>
                    <a:pt x="729" y="240"/>
                  </a:lnTo>
                  <a:lnTo>
                    <a:pt x="729" y="240"/>
                  </a:lnTo>
                  <a:close/>
                </a:path>
              </a:pathLst>
            </a:custGeom>
            <a:solidFill>
              <a:schemeClr val="bg1"/>
            </a:solidFill>
            <a:ln w="9525">
              <a:noFill/>
              <a:round/>
              <a:headEnd/>
              <a:tailEnd/>
            </a:ln>
          </p:spPr>
          <p:txBody>
            <a:bodyPr/>
            <a:lstStyle/>
            <a:p>
              <a:endParaRPr lang="ru-RU"/>
            </a:p>
          </p:txBody>
        </p:sp>
        <p:sp>
          <p:nvSpPr>
            <p:cNvPr id="68622" name="Freeform 14"/>
            <p:cNvSpPr>
              <a:spLocks/>
            </p:cNvSpPr>
            <p:nvPr/>
          </p:nvSpPr>
          <p:spPr bwMode="hidden">
            <a:xfrm>
              <a:off x="0" y="1486"/>
              <a:ext cx="5030" cy="1671"/>
            </a:xfrm>
            <a:custGeom>
              <a:avLst/>
              <a:gdLst/>
              <a:ahLst/>
              <a:cxnLst>
                <a:cxn ang="0">
                  <a:pos x="0" y="72"/>
                </a:cxn>
                <a:cxn ang="0">
                  <a:pos x="5035" y="1672"/>
                </a:cxn>
                <a:cxn ang="0">
                  <a:pos x="5035" y="1666"/>
                </a:cxn>
                <a:cxn ang="0">
                  <a:pos x="0" y="0"/>
                </a:cxn>
                <a:cxn ang="0">
                  <a:pos x="0" y="72"/>
                </a:cxn>
                <a:cxn ang="0">
                  <a:pos x="0" y="72"/>
                </a:cxn>
              </a:cxnLst>
              <a:rect l="0" t="0" r="r" b="b"/>
              <a:pathLst>
                <a:path w="5035" h="1672">
                  <a:moveTo>
                    <a:pt x="0" y="72"/>
                  </a:moveTo>
                  <a:lnTo>
                    <a:pt x="5035" y="1672"/>
                  </a:lnTo>
                  <a:lnTo>
                    <a:pt x="5035" y="1666"/>
                  </a:lnTo>
                  <a:lnTo>
                    <a:pt x="0" y="0"/>
                  </a:lnTo>
                  <a:lnTo>
                    <a:pt x="0" y="72"/>
                  </a:lnTo>
                  <a:lnTo>
                    <a:pt x="0" y="72"/>
                  </a:lnTo>
                  <a:close/>
                </a:path>
              </a:pathLst>
            </a:custGeom>
            <a:gradFill rotWithShape="0">
              <a:gsLst>
                <a:gs pos="0">
                  <a:schemeClr val="bg1">
                    <a:gamma/>
                    <a:shade val="54510"/>
                    <a:invGamma/>
                  </a:schemeClr>
                </a:gs>
                <a:gs pos="100000">
                  <a:schemeClr val="bg1"/>
                </a:gs>
              </a:gsLst>
              <a:lin ang="2700000" scaled="1"/>
            </a:gradFill>
            <a:ln w="9525">
              <a:noFill/>
              <a:round/>
              <a:headEnd/>
              <a:tailEnd/>
            </a:ln>
          </p:spPr>
          <p:txBody>
            <a:bodyPr/>
            <a:lstStyle/>
            <a:p>
              <a:endParaRPr lang="ru-RU"/>
            </a:p>
          </p:txBody>
        </p:sp>
        <p:sp>
          <p:nvSpPr>
            <p:cNvPr id="68623" name="Freeform 15"/>
            <p:cNvSpPr>
              <a:spLocks/>
            </p:cNvSpPr>
            <p:nvPr/>
          </p:nvSpPr>
          <p:spPr bwMode="hidden">
            <a:xfrm>
              <a:off x="5030" y="3049"/>
              <a:ext cx="728" cy="318"/>
            </a:xfrm>
            <a:custGeom>
              <a:avLst/>
              <a:gdLst/>
              <a:ahLst/>
              <a:cxnLst>
                <a:cxn ang="0">
                  <a:pos x="729" y="318"/>
                </a:cxn>
                <a:cxn ang="0">
                  <a:pos x="729" y="312"/>
                </a:cxn>
                <a:cxn ang="0">
                  <a:pos x="0" y="0"/>
                </a:cxn>
                <a:cxn ang="0">
                  <a:pos x="0" y="54"/>
                </a:cxn>
                <a:cxn ang="0">
                  <a:pos x="729" y="318"/>
                </a:cxn>
                <a:cxn ang="0">
                  <a:pos x="729" y="318"/>
                </a:cxn>
              </a:cxnLst>
              <a:rect l="0" t="0" r="r" b="b"/>
              <a:pathLst>
                <a:path w="729" h="318">
                  <a:moveTo>
                    <a:pt x="729" y="318"/>
                  </a:moveTo>
                  <a:lnTo>
                    <a:pt x="729" y="312"/>
                  </a:lnTo>
                  <a:lnTo>
                    <a:pt x="0" y="0"/>
                  </a:lnTo>
                  <a:lnTo>
                    <a:pt x="0" y="54"/>
                  </a:lnTo>
                  <a:lnTo>
                    <a:pt x="729" y="318"/>
                  </a:lnTo>
                  <a:lnTo>
                    <a:pt x="729" y="318"/>
                  </a:lnTo>
                  <a:close/>
                </a:path>
              </a:pathLst>
            </a:custGeom>
            <a:gradFill rotWithShape="0">
              <a:gsLst>
                <a:gs pos="0">
                  <a:schemeClr val="bg2"/>
                </a:gs>
                <a:gs pos="100000">
                  <a:schemeClr val="bg1"/>
                </a:gs>
              </a:gsLst>
              <a:lin ang="0" scaled="1"/>
            </a:gradFill>
            <a:ln w="9525">
              <a:noFill/>
              <a:round/>
              <a:headEnd/>
              <a:tailEnd/>
            </a:ln>
          </p:spPr>
          <p:txBody>
            <a:bodyPr/>
            <a:lstStyle/>
            <a:p>
              <a:endParaRPr lang="ru-RU"/>
            </a:p>
          </p:txBody>
        </p:sp>
        <p:sp>
          <p:nvSpPr>
            <p:cNvPr id="68624" name="Freeform 16"/>
            <p:cNvSpPr>
              <a:spLocks/>
            </p:cNvSpPr>
            <p:nvPr/>
          </p:nvSpPr>
          <p:spPr bwMode="hidden">
            <a:xfrm>
              <a:off x="0" y="916"/>
              <a:ext cx="5030" cy="2187"/>
            </a:xfrm>
            <a:custGeom>
              <a:avLst/>
              <a:gdLst/>
              <a:ahLst/>
              <a:cxnLst>
                <a:cxn ang="0">
                  <a:pos x="0" y="396"/>
                </a:cxn>
                <a:cxn ang="0">
                  <a:pos x="5035" y="2188"/>
                </a:cxn>
                <a:cxn ang="0">
                  <a:pos x="5035" y="2134"/>
                </a:cxn>
                <a:cxn ang="0">
                  <a:pos x="0" y="0"/>
                </a:cxn>
                <a:cxn ang="0">
                  <a:pos x="0" y="396"/>
                </a:cxn>
                <a:cxn ang="0">
                  <a:pos x="0" y="396"/>
                </a:cxn>
              </a:cxnLst>
              <a:rect l="0" t="0" r="r" b="b"/>
              <a:pathLst>
                <a:path w="5035" h="2188">
                  <a:moveTo>
                    <a:pt x="0" y="396"/>
                  </a:moveTo>
                  <a:lnTo>
                    <a:pt x="5035" y="2188"/>
                  </a:lnTo>
                  <a:lnTo>
                    <a:pt x="5035" y="2134"/>
                  </a:lnTo>
                  <a:lnTo>
                    <a:pt x="0" y="0"/>
                  </a:lnTo>
                  <a:lnTo>
                    <a:pt x="0" y="396"/>
                  </a:lnTo>
                  <a:lnTo>
                    <a:pt x="0" y="396"/>
                  </a:lnTo>
                  <a:close/>
                </a:path>
              </a:pathLst>
            </a:custGeom>
            <a:gradFill rotWithShape="0">
              <a:gsLst>
                <a:gs pos="0">
                  <a:schemeClr val="bg2">
                    <a:gamma/>
                    <a:shade val="66667"/>
                    <a:invGamma/>
                  </a:schemeClr>
                </a:gs>
                <a:gs pos="100000">
                  <a:schemeClr val="bg2"/>
                </a:gs>
              </a:gsLst>
              <a:lin ang="0" scaled="1"/>
            </a:gradFill>
            <a:ln w="9525">
              <a:noFill/>
              <a:round/>
              <a:headEnd/>
              <a:tailEnd/>
            </a:ln>
          </p:spPr>
          <p:txBody>
            <a:bodyPr/>
            <a:lstStyle/>
            <a:p>
              <a:endParaRPr lang="ru-RU"/>
            </a:p>
          </p:txBody>
        </p:sp>
        <p:sp>
          <p:nvSpPr>
            <p:cNvPr id="68625" name="Freeform 17"/>
            <p:cNvSpPr>
              <a:spLocks/>
            </p:cNvSpPr>
            <p:nvPr/>
          </p:nvSpPr>
          <p:spPr bwMode="hidden">
            <a:xfrm>
              <a:off x="2294" y="0"/>
              <a:ext cx="3159" cy="2725"/>
            </a:xfrm>
            <a:custGeom>
              <a:avLst/>
              <a:gdLst/>
              <a:ahLst/>
              <a:cxnLst>
                <a:cxn ang="0">
                  <a:pos x="0" y="0"/>
                </a:cxn>
                <a:cxn ang="0">
                  <a:pos x="3145" y="2727"/>
                </a:cxn>
                <a:cxn ang="0">
                  <a:pos x="3163" y="2704"/>
                </a:cxn>
                <a:cxn ang="0">
                  <a:pos x="102" y="0"/>
                </a:cxn>
                <a:cxn ang="0">
                  <a:pos x="0" y="0"/>
                </a:cxn>
                <a:cxn ang="0">
                  <a:pos x="0" y="0"/>
                </a:cxn>
              </a:cxnLst>
              <a:rect l="0" t="0" r="r" b="b"/>
              <a:pathLst>
                <a:path w="3163" h="2727">
                  <a:moveTo>
                    <a:pt x="0" y="0"/>
                  </a:moveTo>
                  <a:lnTo>
                    <a:pt x="3145" y="2727"/>
                  </a:lnTo>
                  <a:lnTo>
                    <a:pt x="3163" y="2704"/>
                  </a:lnTo>
                  <a:lnTo>
                    <a:pt x="102" y="0"/>
                  </a:lnTo>
                  <a:lnTo>
                    <a:pt x="0" y="0"/>
                  </a:lnTo>
                  <a:lnTo>
                    <a:pt x="0" y="0"/>
                  </a:lnTo>
                  <a:close/>
                </a:path>
              </a:pathLst>
            </a:custGeom>
            <a:gradFill rotWithShape="0">
              <a:gsLst>
                <a:gs pos="0">
                  <a:schemeClr val="bg1">
                    <a:gamma/>
                    <a:shade val="69804"/>
                    <a:invGamma/>
                  </a:schemeClr>
                </a:gs>
                <a:gs pos="100000">
                  <a:schemeClr val="bg1"/>
                </a:gs>
              </a:gsLst>
              <a:lin ang="2700000" scaled="1"/>
            </a:gradFill>
            <a:ln w="9525">
              <a:noFill/>
              <a:round/>
              <a:headEnd/>
              <a:tailEnd/>
            </a:ln>
          </p:spPr>
          <p:txBody>
            <a:bodyPr/>
            <a:lstStyle/>
            <a:p>
              <a:endParaRPr lang="ru-RU"/>
            </a:p>
          </p:txBody>
        </p:sp>
        <p:sp>
          <p:nvSpPr>
            <p:cNvPr id="68626" name="Freeform 18"/>
            <p:cNvSpPr>
              <a:spLocks/>
            </p:cNvSpPr>
            <p:nvPr/>
          </p:nvSpPr>
          <p:spPr bwMode="hidden">
            <a:xfrm>
              <a:off x="5435" y="2702"/>
              <a:ext cx="323" cy="299"/>
            </a:xfrm>
            <a:custGeom>
              <a:avLst/>
              <a:gdLst/>
              <a:ahLst/>
              <a:cxnLst>
                <a:cxn ang="0">
                  <a:pos x="323" y="299"/>
                </a:cxn>
                <a:cxn ang="0">
                  <a:pos x="323" y="263"/>
                </a:cxn>
                <a:cxn ang="0">
                  <a:pos x="18" y="0"/>
                </a:cxn>
                <a:cxn ang="0">
                  <a:pos x="0" y="23"/>
                </a:cxn>
                <a:cxn ang="0">
                  <a:pos x="323" y="299"/>
                </a:cxn>
                <a:cxn ang="0">
                  <a:pos x="323" y="299"/>
                </a:cxn>
              </a:cxnLst>
              <a:rect l="0" t="0" r="r" b="b"/>
              <a:pathLst>
                <a:path w="323" h="299">
                  <a:moveTo>
                    <a:pt x="323" y="299"/>
                  </a:moveTo>
                  <a:lnTo>
                    <a:pt x="323" y="263"/>
                  </a:lnTo>
                  <a:lnTo>
                    <a:pt x="18" y="0"/>
                  </a:lnTo>
                  <a:lnTo>
                    <a:pt x="0" y="23"/>
                  </a:lnTo>
                  <a:lnTo>
                    <a:pt x="323" y="299"/>
                  </a:lnTo>
                  <a:lnTo>
                    <a:pt x="323" y="299"/>
                  </a:lnTo>
                  <a:close/>
                </a:path>
              </a:pathLst>
            </a:custGeom>
            <a:gradFill rotWithShape="0">
              <a:gsLst>
                <a:gs pos="0">
                  <a:schemeClr val="bg1"/>
                </a:gs>
                <a:gs pos="100000">
                  <a:schemeClr val="bg1">
                    <a:gamma/>
                    <a:tint val="94118"/>
                    <a:invGamma/>
                  </a:schemeClr>
                </a:gs>
              </a:gsLst>
              <a:lin ang="2700000" scaled="1"/>
            </a:gradFill>
            <a:ln w="9525">
              <a:noFill/>
              <a:round/>
              <a:headEnd/>
              <a:tailEnd/>
            </a:ln>
          </p:spPr>
          <p:txBody>
            <a:bodyPr/>
            <a:lstStyle/>
            <a:p>
              <a:endParaRPr lang="ru-RU"/>
            </a:p>
          </p:txBody>
        </p:sp>
        <p:sp>
          <p:nvSpPr>
            <p:cNvPr id="68627" name="Freeform 19"/>
            <p:cNvSpPr>
              <a:spLocks/>
            </p:cNvSpPr>
            <p:nvPr/>
          </p:nvSpPr>
          <p:spPr bwMode="hidden">
            <a:xfrm>
              <a:off x="5477" y="2588"/>
              <a:ext cx="281" cy="335"/>
            </a:xfrm>
            <a:custGeom>
              <a:avLst/>
              <a:gdLst/>
              <a:ahLst/>
              <a:cxnLst>
                <a:cxn ang="0">
                  <a:pos x="281" y="335"/>
                </a:cxn>
                <a:cxn ang="0">
                  <a:pos x="281" y="173"/>
                </a:cxn>
                <a:cxn ang="0">
                  <a:pos x="96" y="0"/>
                </a:cxn>
                <a:cxn ang="0">
                  <a:pos x="0" y="90"/>
                </a:cxn>
                <a:cxn ang="0">
                  <a:pos x="281" y="335"/>
                </a:cxn>
                <a:cxn ang="0">
                  <a:pos x="281" y="335"/>
                </a:cxn>
              </a:cxnLst>
              <a:rect l="0" t="0" r="r" b="b"/>
              <a:pathLst>
                <a:path w="281" h="335">
                  <a:moveTo>
                    <a:pt x="281" y="335"/>
                  </a:moveTo>
                  <a:lnTo>
                    <a:pt x="281" y="173"/>
                  </a:lnTo>
                  <a:lnTo>
                    <a:pt x="96" y="0"/>
                  </a:lnTo>
                  <a:lnTo>
                    <a:pt x="0" y="90"/>
                  </a:lnTo>
                  <a:lnTo>
                    <a:pt x="281" y="335"/>
                  </a:lnTo>
                  <a:lnTo>
                    <a:pt x="281" y="335"/>
                  </a:lnTo>
                  <a:close/>
                </a:path>
              </a:pathLst>
            </a:custGeom>
            <a:solidFill>
              <a:schemeClr val="bg1"/>
            </a:solidFill>
            <a:ln w="9525">
              <a:noFill/>
              <a:round/>
              <a:headEnd/>
              <a:tailEnd/>
            </a:ln>
          </p:spPr>
          <p:txBody>
            <a:bodyPr/>
            <a:lstStyle/>
            <a:p>
              <a:endParaRPr lang="ru-RU"/>
            </a:p>
          </p:txBody>
        </p:sp>
        <p:sp>
          <p:nvSpPr>
            <p:cNvPr id="68628" name="Freeform 20"/>
            <p:cNvSpPr>
              <a:spLocks/>
            </p:cNvSpPr>
            <p:nvPr/>
          </p:nvSpPr>
          <p:spPr bwMode="hidden">
            <a:xfrm>
              <a:off x="2454" y="0"/>
              <a:ext cx="3119" cy="2678"/>
            </a:xfrm>
            <a:custGeom>
              <a:avLst/>
              <a:gdLst/>
              <a:ahLst/>
              <a:cxnLst>
                <a:cxn ang="0">
                  <a:pos x="0" y="0"/>
                </a:cxn>
                <a:cxn ang="0">
                  <a:pos x="3026" y="2680"/>
                </a:cxn>
                <a:cxn ang="0">
                  <a:pos x="3122" y="2590"/>
                </a:cxn>
                <a:cxn ang="0">
                  <a:pos x="383" y="0"/>
                </a:cxn>
                <a:cxn ang="0">
                  <a:pos x="0" y="0"/>
                </a:cxn>
                <a:cxn ang="0">
                  <a:pos x="0" y="0"/>
                </a:cxn>
              </a:cxnLst>
              <a:rect l="0" t="0" r="r" b="b"/>
              <a:pathLst>
                <a:path w="3122" h="2680">
                  <a:moveTo>
                    <a:pt x="0" y="0"/>
                  </a:moveTo>
                  <a:lnTo>
                    <a:pt x="3026" y="2680"/>
                  </a:lnTo>
                  <a:lnTo>
                    <a:pt x="3122" y="2590"/>
                  </a:lnTo>
                  <a:lnTo>
                    <a:pt x="383" y="0"/>
                  </a:lnTo>
                  <a:lnTo>
                    <a:pt x="0" y="0"/>
                  </a:lnTo>
                  <a:lnTo>
                    <a:pt x="0" y="0"/>
                  </a:lnTo>
                  <a:close/>
                </a:path>
              </a:pathLst>
            </a:custGeom>
            <a:gradFill rotWithShape="0">
              <a:gsLst>
                <a:gs pos="0">
                  <a:schemeClr val="bg1">
                    <a:gamma/>
                    <a:shade val="46275"/>
                    <a:invGamma/>
                  </a:schemeClr>
                </a:gs>
                <a:gs pos="100000">
                  <a:schemeClr val="bg1"/>
                </a:gs>
              </a:gsLst>
              <a:lin ang="2700000" scaled="1"/>
            </a:gradFill>
            <a:ln w="9525">
              <a:noFill/>
              <a:round/>
              <a:headEnd/>
              <a:tailEnd/>
            </a:ln>
          </p:spPr>
          <p:txBody>
            <a:bodyPr/>
            <a:lstStyle/>
            <a:p>
              <a:endParaRPr lang="ru-RU"/>
            </a:p>
          </p:txBody>
        </p:sp>
        <p:sp>
          <p:nvSpPr>
            <p:cNvPr id="68629" name="Freeform 21"/>
            <p:cNvSpPr>
              <a:spLocks/>
            </p:cNvSpPr>
            <p:nvPr/>
          </p:nvSpPr>
          <p:spPr bwMode="hidden">
            <a:xfrm>
              <a:off x="5626" y="2534"/>
              <a:ext cx="132" cy="132"/>
            </a:xfrm>
            <a:custGeom>
              <a:avLst/>
              <a:gdLst/>
              <a:ahLst/>
              <a:cxnLst>
                <a:cxn ang="0">
                  <a:pos x="132" y="132"/>
                </a:cxn>
                <a:cxn ang="0">
                  <a:pos x="0" y="0"/>
                </a:cxn>
                <a:cxn ang="0">
                  <a:pos x="0" y="0"/>
                </a:cxn>
                <a:cxn ang="0">
                  <a:pos x="132" y="132"/>
                </a:cxn>
                <a:cxn ang="0">
                  <a:pos x="132" y="132"/>
                </a:cxn>
              </a:cxnLst>
              <a:rect l="0" t="0" r="r" b="b"/>
              <a:pathLst>
                <a:path w="132" h="132">
                  <a:moveTo>
                    <a:pt x="132" y="132"/>
                  </a:moveTo>
                  <a:lnTo>
                    <a:pt x="0" y="0"/>
                  </a:lnTo>
                  <a:lnTo>
                    <a:pt x="0" y="0"/>
                  </a:lnTo>
                  <a:lnTo>
                    <a:pt x="132" y="132"/>
                  </a:lnTo>
                  <a:lnTo>
                    <a:pt x="132" y="132"/>
                  </a:lnTo>
                  <a:close/>
                </a:path>
              </a:pathLst>
            </a:custGeom>
            <a:solidFill>
              <a:srgbClr val="FF9999"/>
            </a:solidFill>
            <a:ln w="9525">
              <a:noFill/>
              <a:round/>
              <a:headEnd/>
              <a:tailEnd/>
            </a:ln>
          </p:spPr>
          <p:txBody>
            <a:bodyPr/>
            <a:lstStyle/>
            <a:p>
              <a:endParaRPr lang="ru-RU"/>
            </a:p>
          </p:txBody>
        </p:sp>
        <p:sp>
          <p:nvSpPr>
            <p:cNvPr id="68630" name="Freeform 22"/>
            <p:cNvSpPr>
              <a:spLocks/>
            </p:cNvSpPr>
            <p:nvPr/>
          </p:nvSpPr>
          <p:spPr bwMode="hidden">
            <a:xfrm>
              <a:off x="3112" y="0"/>
              <a:ext cx="2514" cy="2534"/>
            </a:xfrm>
            <a:custGeom>
              <a:avLst/>
              <a:gdLst/>
              <a:ahLst/>
              <a:cxnLst>
                <a:cxn ang="0">
                  <a:pos x="0" y="0"/>
                </a:cxn>
                <a:cxn ang="0">
                  <a:pos x="2517" y="2536"/>
                </a:cxn>
                <a:cxn ang="0">
                  <a:pos x="2517" y="2536"/>
                </a:cxn>
                <a:cxn ang="0">
                  <a:pos x="66" y="0"/>
                </a:cxn>
                <a:cxn ang="0">
                  <a:pos x="0" y="0"/>
                </a:cxn>
                <a:cxn ang="0">
                  <a:pos x="0" y="0"/>
                </a:cxn>
              </a:cxnLst>
              <a:rect l="0" t="0" r="r" b="b"/>
              <a:pathLst>
                <a:path w="2517" h="2536">
                  <a:moveTo>
                    <a:pt x="0" y="0"/>
                  </a:moveTo>
                  <a:lnTo>
                    <a:pt x="2517" y="2536"/>
                  </a:lnTo>
                  <a:lnTo>
                    <a:pt x="2517" y="2536"/>
                  </a:lnTo>
                  <a:lnTo>
                    <a:pt x="66" y="0"/>
                  </a:lnTo>
                  <a:lnTo>
                    <a:pt x="0" y="0"/>
                  </a:lnTo>
                  <a:lnTo>
                    <a:pt x="0" y="0"/>
                  </a:lnTo>
                  <a:close/>
                </a:path>
              </a:pathLst>
            </a:custGeom>
            <a:gradFill rotWithShape="0">
              <a:gsLst>
                <a:gs pos="0">
                  <a:schemeClr val="bg1">
                    <a:gamma/>
                    <a:shade val="51373"/>
                    <a:invGamma/>
                  </a:schemeClr>
                </a:gs>
                <a:gs pos="100000">
                  <a:schemeClr val="bg1"/>
                </a:gs>
              </a:gsLst>
              <a:lin ang="2700000" scaled="1"/>
            </a:gradFill>
            <a:ln w="9525">
              <a:noFill/>
              <a:round/>
              <a:headEnd/>
              <a:tailEnd/>
            </a:ln>
          </p:spPr>
          <p:txBody>
            <a:bodyPr/>
            <a:lstStyle/>
            <a:p>
              <a:endParaRPr lang="ru-RU"/>
            </a:p>
          </p:txBody>
        </p:sp>
        <p:sp>
          <p:nvSpPr>
            <p:cNvPr id="68631" name="Freeform 23"/>
            <p:cNvSpPr>
              <a:spLocks/>
            </p:cNvSpPr>
            <p:nvPr/>
          </p:nvSpPr>
          <p:spPr bwMode="hidden">
            <a:xfrm>
              <a:off x="3488" y="0"/>
              <a:ext cx="2198" cy="2480"/>
            </a:xfrm>
            <a:custGeom>
              <a:avLst/>
              <a:gdLst/>
              <a:ahLst/>
              <a:cxnLst>
                <a:cxn ang="0">
                  <a:pos x="0" y="0"/>
                </a:cxn>
                <a:cxn ang="0">
                  <a:pos x="2188" y="2482"/>
                </a:cxn>
                <a:cxn ang="0">
                  <a:pos x="2200" y="2476"/>
                </a:cxn>
                <a:cxn ang="0">
                  <a:pos x="317" y="0"/>
                </a:cxn>
                <a:cxn ang="0">
                  <a:pos x="0" y="0"/>
                </a:cxn>
                <a:cxn ang="0">
                  <a:pos x="0" y="0"/>
                </a:cxn>
              </a:cxnLst>
              <a:rect l="0" t="0" r="r" b="b"/>
              <a:pathLst>
                <a:path w="2200" h="2482">
                  <a:moveTo>
                    <a:pt x="0" y="0"/>
                  </a:moveTo>
                  <a:lnTo>
                    <a:pt x="2188" y="2482"/>
                  </a:lnTo>
                  <a:lnTo>
                    <a:pt x="2200" y="2476"/>
                  </a:lnTo>
                  <a:lnTo>
                    <a:pt x="317" y="0"/>
                  </a:lnTo>
                  <a:lnTo>
                    <a:pt x="0" y="0"/>
                  </a:lnTo>
                  <a:lnTo>
                    <a:pt x="0" y="0"/>
                  </a:lnTo>
                  <a:close/>
                </a:path>
              </a:pathLst>
            </a:custGeom>
            <a:gradFill rotWithShape="0">
              <a:gsLst>
                <a:gs pos="0">
                  <a:schemeClr val="bg2">
                    <a:gamma/>
                    <a:shade val="78824"/>
                    <a:invGamma/>
                  </a:schemeClr>
                </a:gs>
                <a:gs pos="100000">
                  <a:schemeClr val="bg2"/>
                </a:gs>
              </a:gsLst>
              <a:lin ang="5400000" scaled="1"/>
            </a:gradFill>
            <a:ln w="9525" cap="flat" cmpd="sng">
              <a:noFill/>
              <a:prstDash val="solid"/>
              <a:round/>
              <a:headEnd type="none" w="med" len="med"/>
              <a:tailEnd type="none" w="med" len="med"/>
            </a:ln>
            <a:effectLst/>
          </p:spPr>
          <p:txBody>
            <a:bodyPr/>
            <a:lstStyle/>
            <a:p>
              <a:endParaRPr lang="ru-RU"/>
            </a:p>
          </p:txBody>
        </p:sp>
        <p:sp>
          <p:nvSpPr>
            <p:cNvPr id="68632" name="Freeform 24"/>
            <p:cNvSpPr>
              <a:spLocks/>
            </p:cNvSpPr>
            <p:nvPr/>
          </p:nvSpPr>
          <p:spPr bwMode="hidden">
            <a:xfrm>
              <a:off x="5674" y="2474"/>
              <a:ext cx="84" cy="96"/>
            </a:xfrm>
            <a:custGeom>
              <a:avLst/>
              <a:gdLst/>
              <a:ahLst/>
              <a:cxnLst>
                <a:cxn ang="0">
                  <a:pos x="84" y="96"/>
                </a:cxn>
                <a:cxn ang="0">
                  <a:pos x="84" y="90"/>
                </a:cxn>
                <a:cxn ang="0">
                  <a:pos x="12" y="0"/>
                </a:cxn>
                <a:cxn ang="0">
                  <a:pos x="0" y="6"/>
                </a:cxn>
                <a:cxn ang="0">
                  <a:pos x="84" y="96"/>
                </a:cxn>
                <a:cxn ang="0">
                  <a:pos x="84" y="96"/>
                </a:cxn>
              </a:cxnLst>
              <a:rect l="0" t="0" r="r" b="b"/>
              <a:pathLst>
                <a:path w="84" h="96">
                  <a:moveTo>
                    <a:pt x="84" y="96"/>
                  </a:moveTo>
                  <a:lnTo>
                    <a:pt x="84" y="90"/>
                  </a:lnTo>
                  <a:lnTo>
                    <a:pt x="12" y="0"/>
                  </a:lnTo>
                  <a:lnTo>
                    <a:pt x="0" y="6"/>
                  </a:lnTo>
                  <a:lnTo>
                    <a:pt x="84" y="96"/>
                  </a:lnTo>
                  <a:lnTo>
                    <a:pt x="84" y="96"/>
                  </a:lnTo>
                  <a:close/>
                </a:path>
              </a:pathLst>
            </a:custGeom>
            <a:gradFill rotWithShape="0">
              <a:gsLst>
                <a:gs pos="0">
                  <a:schemeClr val="bg1"/>
                </a:gs>
                <a:gs pos="100000">
                  <a:schemeClr val="bg1">
                    <a:gamma/>
                    <a:tint val="90980"/>
                    <a:invGamma/>
                  </a:schemeClr>
                </a:gs>
              </a:gsLst>
              <a:lin ang="2700000" scaled="1"/>
            </a:gradFill>
            <a:ln w="9525">
              <a:noFill/>
              <a:round/>
              <a:headEnd/>
              <a:tailEnd/>
            </a:ln>
          </p:spPr>
          <p:txBody>
            <a:bodyPr/>
            <a:lstStyle/>
            <a:p>
              <a:endParaRPr lang="ru-RU"/>
            </a:p>
          </p:txBody>
        </p:sp>
        <p:sp>
          <p:nvSpPr>
            <p:cNvPr id="68633" name="Freeform 25"/>
            <p:cNvSpPr>
              <a:spLocks/>
            </p:cNvSpPr>
            <p:nvPr/>
          </p:nvSpPr>
          <p:spPr bwMode="hidden">
            <a:xfrm>
              <a:off x="5603" y="850"/>
              <a:ext cx="155" cy="516"/>
            </a:xfrm>
            <a:custGeom>
              <a:avLst/>
              <a:gdLst/>
              <a:ahLst/>
              <a:cxnLst>
                <a:cxn ang="0">
                  <a:pos x="155" y="516"/>
                </a:cxn>
                <a:cxn ang="0">
                  <a:pos x="155" y="204"/>
                </a:cxn>
                <a:cxn ang="0">
                  <a:pos x="77" y="0"/>
                </a:cxn>
                <a:cxn ang="0">
                  <a:pos x="0" y="192"/>
                </a:cxn>
                <a:cxn ang="0">
                  <a:pos x="155" y="516"/>
                </a:cxn>
                <a:cxn ang="0">
                  <a:pos x="155" y="516"/>
                </a:cxn>
              </a:cxnLst>
              <a:rect l="0" t="0" r="r" b="b"/>
              <a:pathLst>
                <a:path w="155" h="516">
                  <a:moveTo>
                    <a:pt x="155" y="516"/>
                  </a:moveTo>
                  <a:lnTo>
                    <a:pt x="155" y="204"/>
                  </a:lnTo>
                  <a:lnTo>
                    <a:pt x="77" y="0"/>
                  </a:lnTo>
                  <a:lnTo>
                    <a:pt x="0" y="192"/>
                  </a:lnTo>
                  <a:lnTo>
                    <a:pt x="155" y="516"/>
                  </a:lnTo>
                  <a:lnTo>
                    <a:pt x="155" y="516"/>
                  </a:lnTo>
                  <a:close/>
                </a:path>
              </a:pathLst>
            </a:custGeom>
            <a:solidFill>
              <a:schemeClr val="bg2"/>
            </a:solidFill>
            <a:ln w="9525">
              <a:noFill/>
              <a:round/>
              <a:headEnd/>
              <a:tailEnd/>
            </a:ln>
          </p:spPr>
          <p:txBody>
            <a:bodyPr/>
            <a:lstStyle/>
            <a:p>
              <a:endParaRPr lang="ru-RU"/>
            </a:p>
          </p:txBody>
        </p:sp>
        <p:sp>
          <p:nvSpPr>
            <p:cNvPr id="68634" name="Freeform 26"/>
            <p:cNvSpPr>
              <a:spLocks/>
            </p:cNvSpPr>
            <p:nvPr/>
          </p:nvSpPr>
          <p:spPr bwMode="hidden">
            <a:xfrm>
              <a:off x="5107" y="0"/>
              <a:ext cx="573" cy="1042"/>
            </a:xfrm>
            <a:custGeom>
              <a:avLst/>
              <a:gdLst/>
              <a:ahLst/>
              <a:cxnLst>
                <a:cxn ang="0">
                  <a:pos x="0" y="0"/>
                </a:cxn>
                <a:cxn ang="0">
                  <a:pos x="497" y="1043"/>
                </a:cxn>
                <a:cxn ang="0">
                  <a:pos x="574" y="851"/>
                </a:cxn>
                <a:cxn ang="0">
                  <a:pos x="251" y="0"/>
                </a:cxn>
                <a:cxn ang="0">
                  <a:pos x="0" y="0"/>
                </a:cxn>
                <a:cxn ang="0">
                  <a:pos x="0" y="0"/>
                </a:cxn>
              </a:cxnLst>
              <a:rect l="0" t="0" r="r" b="b"/>
              <a:pathLst>
                <a:path w="574" h="1043">
                  <a:moveTo>
                    <a:pt x="0" y="0"/>
                  </a:moveTo>
                  <a:lnTo>
                    <a:pt x="497" y="1043"/>
                  </a:lnTo>
                  <a:lnTo>
                    <a:pt x="574" y="851"/>
                  </a:lnTo>
                  <a:lnTo>
                    <a:pt x="251" y="0"/>
                  </a:lnTo>
                  <a:lnTo>
                    <a:pt x="0" y="0"/>
                  </a:lnTo>
                  <a:lnTo>
                    <a:pt x="0" y="0"/>
                  </a:lnTo>
                  <a:close/>
                </a:path>
              </a:pathLst>
            </a:custGeom>
            <a:gradFill rotWithShape="0">
              <a:gsLst>
                <a:gs pos="0">
                  <a:schemeClr val="bg2">
                    <a:gamma/>
                    <a:shade val="66667"/>
                    <a:invGamma/>
                  </a:schemeClr>
                </a:gs>
                <a:gs pos="100000">
                  <a:schemeClr val="bg2"/>
                </a:gs>
              </a:gsLst>
              <a:lin ang="5400000" scaled="1"/>
            </a:gradFill>
            <a:ln w="9525">
              <a:noFill/>
              <a:round/>
              <a:headEnd/>
              <a:tailEnd/>
            </a:ln>
          </p:spPr>
          <p:txBody>
            <a:bodyPr/>
            <a:lstStyle/>
            <a:p>
              <a:endParaRPr lang="ru-RU"/>
            </a:p>
          </p:txBody>
        </p:sp>
        <p:sp>
          <p:nvSpPr>
            <p:cNvPr id="68635" name="Freeform 27"/>
            <p:cNvSpPr>
              <a:spLocks/>
            </p:cNvSpPr>
            <p:nvPr/>
          </p:nvSpPr>
          <p:spPr bwMode="hidden">
            <a:xfrm>
              <a:off x="5411" y="0"/>
              <a:ext cx="341" cy="796"/>
            </a:xfrm>
            <a:custGeom>
              <a:avLst/>
              <a:gdLst/>
              <a:ahLst/>
              <a:cxnLst>
                <a:cxn ang="0">
                  <a:pos x="144" y="0"/>
                </a:cxn>
                <a:cxn ang="0">
                  <a:pos x="0" y="0"/>
                </a:cxn>
                <a:cxn ang="0">
                  <a:pos x="287" y="797"/>
                </a:cxn>
                <a:cxn ang="0">
                  <a:pos x="341" y="653"/>
                </a:cxn>
                <a:cxn ang="0">
                  <a:pos x="144" y="0"/>
                </a:cxn>
                <a:cxn ang="0">
                  <a:pos x="144" y="0"/>
                </a:cxn>
              </a:cxnLst>
              <a:rect l="0" t="0" r="r" b="b"/>
              <a:pathLst>
                <a:path w="341" h="797">
                  <a:moveTo>
                    <a:pt x="144" y="0"/>
                  </a:moveTo>
                  <a:lnTo>
                    <a:pt x="0" y="0"/>
                  </a:lnTo>
                  <a:lnTo>
                    <a:pt x="287" y="797"/>
                  </a:lnTo>
                  <a:lnTo>
                    <a:pt x="341" y="653"/>
                  </a:lnTo>
                  <a:lnTo>
                    <a:pt x="144" y="0"/>
                  </a:lnTo>
                  <a:lnTo>
                    <a:pt x="144" y="0"/>
                  </a:lnTo>
                  <a:close/>
                </a:path>
              </a:pathLst>
            </a:custGeom>
            <a:gradFill rotWithShape="0">
              <a:gsLst>
                <a:gs pos="0">
                  <a:schemeClr val="bg2">
                    <a:gamma/>
                    <a:shade val="69804"/>
                    <a:invGamma/>
                  </a:schemeClr>
                </a:gs>
                <a:gs pos="100000">
                  <a:schemeClr val="bg2"/>
                </a:gs>
              </a:gsLst>
              <a:lin ang="5400000" scaled="1"/>
            </a:gradFill>
            <a:ln w="9525">
              <a:noFill/>
              <a:round/>
              <a:headEnd/>
              <a:tailEnd/>
            </a:ln>
          </p:spPr>
          <p:txBody>
            <a:bodyPr/>
            <a:lstStyle/>
            <a:p>
              <a:endParaRPr lang="ru-RU"/>
            </a:p>
          </p:txBody>
        </p:sp>
        <p:sp>
          <p:nvSpPr>
            <p:cNvPr id="68636" name="Freeform 28"/>
            <p:cNvSpPr>
              <a:spLocks/>
            </p:cNvSpPr>
            <p:nvPr/>
          </p:nvSpPr>
          <p:spPr bwMode="hidden">
            <a:xfrm>
              <a:off x="5698" y="653"/>
              <a:ext cx="60" cy="311"/>
            </a:xfrm>
            <a:custGeom>
              <a:avLst/>
              <a:gdLst/>
              <a:ahLst/>
              <a:cxnLst>
                <a:cxn ang="0">
                  <a:pos x="0" y="144"/>
                </a:cxn>
                <a:cxn ang="0">
                  <a:pos x="60" y="312"/>
                </a:cxn>
                <a:cxn ang="0">
                  <a:pos x="60" y="6"/>
                </a:cxn>
                <a:cxn ang="0">
                  <a:pos x="54" y="0"/>
                </a:cxn>
                <a:cxn ang="0">
                  <a:pos x="0" y="144"/>
                </a:cxn>
                <a:cxn ang="0">
                  <a:pos x="0" y="144"/>
                </a:cxn>
              </a:cxnLst>
              <a:rect l="0" t="0" r="r" b="b"/>
              <a:pathLst>
                <a:path w="60" h="312">
                  <a:moveTo>
                    <a:pt x="0" y="144"/>
                  </a:moveTo>
                  <a:lnTo>
                    <a:pt x="60" y="312"/>
                  </a:lnTo>
                  <a:lnTo>
                    <a:pt x="60" y="6"/>
                  </a:lnTo>
                  <a:lnTo>
                    <a:pt x="54" y="0"/>
                  </a:lnTo>
                  <a:lnTo>
                    <a:pt x="0" y="144"/>
                  </a:lnTo>
                  <a:lnTo>
                    <a:pt x="0" y="144"/>
                  </a:lnTo>
                  <a:close/>
                </a:path>
              </a:pathLst>
            </a:custGeom>
            <a:solidFill>
              <a:schemeClr val="bg2"/>
            </a:solidFill>
            <a:ln w="9525">
              <a:noFill/>
              <a:round/>
              <a:headEnd/>
              <a:tailEnd/>
            </a:ln>
          </p:spPr>
          <p:txBody>
            <a:bodyPr/>
            <a:lstStyle/>
            <a:p>
              <a:endParaRPr lang="ru-RU"/>
            </a:p>
          </p:txBody>
        </p:sp>
        <p:sp>
          <p:nvSpPr>
            <p:cNvPr id="68637" name="Freeform 29"/>
            <p:cNvSpPr>
              <a:spLocks/>
            </p:cNvSpPr>
            <p:nvPr/>
          </p:nvSpPr>
          <p:spPr bwMode="hidden">
            <a:xfrm>
              <a:off x="2" y="1601"/>
              <a:ext cx="5752" cy="1864"/>
            </a:xfrm>
            <a:custGeom>
              <a:avLst/>
              <a:gdLst/>
              <a:ahLst/>
              <a:cxnLst>
                <a:cxn ang="0">
                  <a:pos x="0" y="371"/>
                </a:cxn>
                <a:cxn ang="0">
                  <a:pos x="5740" y="1864"/>
                </a:cxn>
                <a:cxn ang="0">
                  <a:pos x="5740" y="1834"/>
                </a:cxn>
                <a:cxn ang="0">
                  <a:pos x="0" y="0"/>
                </a:cxn>
                <a:cxn ang="0">
                  <a:pos x="0" y="371"/>
                </a:cxn>
                <a:cxn ang="0">
                  <a:pos x="0" y="371"/>
                </a:cxn>
              </a:cxnLst>
              <a:rect l="0" t="0" r="r" b="b"/>
              <a:pathLst>
                <a:path w="5740" h="1864">
                  <a:moveTo>
                    <a:pt x="0" y="371"/>
                  </a:moveTo>
                  <a:lnTo>
                    <a:pt x="5740" y="1864"/>
                  </a:lnTo>
                  <a:lnTo>
                    <a:pt x="5740" y="1834"/>
                  </a:lnTo>
                  <a:lnTo>
                    <a:pt x="0" y="0"/>
                  </a:lnTo>
                  <a:lnTo>
                    <a:pt x="0" y="371"/>
                  </a:lnTo>
                  <a:lnTo>
                    <a:pt x="0" y="371"/>
                  </a:lnTo>
                  <a:close/>
                </a:path>
              </a:pathLst>
            </a:custGeom>
            <a:gradFill rotWithShape="0">
              <a:gsLst>
                <a:gs pos="0">
                  <a:schemeClr val="bg1">
                    <a:gamma/>
                    <a:shade val="63529"/>
                    <a:invGamma/>
                  </a:schemeClr>
                </a:gs>
                <a:gs pos="100000">
                  <a:schemeClr val="bg1"/>
                </a:gs>
              </a:gsLst>
              <a:lin ang="2700000" scaled="1"/>
            </a:gradFill>
            <a:ln w="9525">
              <a:noFill/>
              <a:round/>
              <a:headEnd/>
              <a:tailEnd/>
            </a:ln>
          </p:spPr>
          <p:txBody>
            <a:bodyPr/>
            <a:lstStyle/>
            <a:p>
              <a:endParaRPr lang="ru-RU"/>
            </a:p>
          </p:txBody>
        </p:sp>
        <p:sp>
          <p:nvSpPr>
            <p:cNvPr id="68638" name="Freeform 30"/>
            <p:cNvSpPr>
              <a:spLocks/>
            </p:cNvSpPr>
            <p:nvPr/>
          </p:nvSpPr>
          <p:spPr bwMode="hidden">
            <a:xfrm>
              <a:off x="5754" y="3483"/>
              <a:ext cx="6" cy="6"/>
            </a:xfrm>
            <a:custGeom>
              <a:avLst/>
              <a:gdLst/>
              <a:ahLst/>
              <a:cxnLst>
                <a:cxn ang="0">
                  <a:pos x="6" y="6"/>
                </a:cxn>
                <a:cxn ang="0">
                  <a:pos x="0" y="0"/>
                </a:cxn>
                <a:cxn ang="0">
                  <a:pos x="0" y="6"/>
                </a:cxn>
                <a:cxn ang="0">
                  <a:pos x="6" y="6"/>
                </a:cxn>
                <a:cxn ang="0">
                  <a:pos x="6" y="6"/>
                </a:cxn>
              </a:cxnLst>
              <a:rect l="0" t="0" r="r" b="b"/>
              <a:pathLst>
                <a:path w="6" h="6">
                  <a:moveTo>
                    <a:pt x="6" y="6"/>
                  </a:moveTo>
                  <a:lnTo>
                    <a:pt x="0" y="0"/>
                  </a:lnTo>
                  <a:lnTo>
                    <a:pt x="0" y="6"/>
                  </a:lnTo>
                  <a:lnTo>
                    <a:pt x="6" y="6"/>
                  </a:lnTo>
                  <a:lnTo>
                    <a:pt x="6" y="6"/>
                  </a:lnTo>
                  <a:close/>
                </a:path>
              </a:pathLst>
            </a:custGeom>
            <a:solidFill>
              <a:srgbClr val="18FF00"/>
            </a:solidFill>
            <a:ln w="9525">
              <a:noFill/>
              <a:round/>
              <a:headEnd/>
              <a:tailEnd/>
            </a:ln>
          </p:spPr>
          <p:txBody>
            <a:bodyPr/>
            <a:lstStyle/>
            <a:p>
              <a:endParaRPr lang="ru-RU"/>
            </a:p>
          </p:txBody>
        </p:sp>
        <p:sp>
          <p:nvSpPr>
            <p:cNvPr id="68639" name="Freeform 31"/>
            <p:cNvSpPr>
              <a:spLocks/>
            </p:cNvSpPr>
            <p:nvPr/>
          </p:nvSpPr>
          <p:spPr bwMode="hidden">
            <a:xfrm>
              <a:off x="2" y="2152"/>
              <a:ext cx="5752" cy="1337"/>
            </a:xfrm>
            <a:custGeom>
              <a:avLst/>
              <a:gdLst/>
              <a:ahLst/>
              <a:cxnLst>
                <a:cxn ang="0">
                  <a:pos x="0" y="366"/>
                </a:cxn>
                <a:cxn ang="0">
                  <a:pos x="5740" y="1337"/>
                </a:cxn>
                <a:cxn ang="0">
                  <a:pos x="5740" y="1331"/>
                </a:cxn>
                <a:cxn ang="0">
                  <a:pos x="0" y="0"/>
                </a:cxn>
                <a:cxn ang="0">
                  <a:pos x="0" y="366"/>
                </a:cxn>
                <a:cxn ang="0">
                  <a:pos x="0" y="366"/>
                </a:cxn>
              </a:cxnLst>
              <a:rect l="0" t="0" r="r" b="b"/>
              <a:pathLst>
                <a:path w="5740" h="1337">
                  <a:moveTo>
                    <a:pt x="0" y="366"/>
                  </a:moveTo>
                  <a:lnTo>
                    <a:pt x="5740" y="1337"/>
                  </a:lnTo>
                  <a:lnTo>
                    <a:pt x="5740" y="1331"/>
                  </a:lnTo>
                  <a:lnTo>
                    <a:pt x="0" y="0"/>
                  </a:lnTo>
                  <a:lnTo>
                    <a:pt x="0" y="366"/>
                  </a:lnTo>
                  <a:lnTo>
                    <a:pt x="0" y="366"/>
                  </a:lnTo>
                  <a:close/>
                </a:path>
              </a:pathLst>
            </a:custGeom>
            <a:gradFill rotWithShape="0">
              <a:gsLst>
                <a:gs pos="0">
                  <a:schemeClr val="bg1">
                    <a:gamma/>
                    <a:shade val="60784"/>
                    <a:invGamma/>
                  </a:schemeClr>
                </a:gs>
                <a:gs pos="100000">
                  <a:schemeClr val="bg1"/>
                </a:gs>
              </a:gsLst>
              <a:lin ang="2700000" scaled="1"/>
            </a:gradFill>
            <a:ln w="9525">
              <a:noFill/>
              <a:round/>
              <a:headEnd/>
              <a:tailEnd/>
            </a:ln>
          </p:spPr>
          <p:txBody>
            <a:bodyPr/>
            <a:lstStyle/>
            <a:p>
              <a:endParaRPr lang="ru-RU"/>
            </a:p>
          </p:txBody>
        </p:sp>
        <p:sp>
          <p:nvSpPr>
            <p:cNvPr id="68640" name="Freeform 32"/>
            <p:cNvSpPr>
              <a:spLocks/>
            </p:cNvSpPr>
            <p:nvPr/>
          </p:nvSpPr>
          <p:spPr bwMode="hidden">
            <a:xfrm>
              <a:off x="2" y="3177"/>
              <a:ext cx="5752" cy="414"/>
            </a:xfrm>
            <a:custGeom>
              <a:avLst/>
              <a:gdLst/>
              <a:ahLst/>
              <a:cxnLst>
                <a:cxn ang="0">
                  <a:pos x="0" y="48"/>
                </a:cxn>
                <a:cxn ang="0">
                  <a:pos x="5740" y="414"/>
                </a:cxn>
                <a:cxn ang="0">
                  <a:pos x="5740" y="402"/>
                </a:cxn>
                <a:cxn ang="0">
                  <a:pos x="0" y="0"/>
                </a:cxn>
                <a:cxn ang="0">
                  <a:pos x="0" y="48"/>
                </a:cxn>
                <a:cxn ang="0">
                  <a:pos x="0" y="48"/>
                </a:cxn>
              </a:cxnLst>
              <a:rect l="0" t="0" r="r" b="b"/>
              <a:pathLst>
                <a:path w="5740" h="414">
                  <a:moveTo>
                    <a:pt x="0" y="48"/>
                  </a:moveTo>
                  <a:lnTo>
                    <a:pt x="5740" y="414"/>
                  </a:lnTo>
                  <a:lnTo>
                    <a:pt x="5740" y="402"/>
                  </a:lnTo>
                  <a:lnTo>
                    <a:pt x="0" y="0"/>
                  </a:lnTo>
                  <a:lnTo>
                    <a:pt x="0" y="48"/>
                  </a:lnTo>
                  <a:lnTo>
                    <a:pt x="0" y="48"/>
                  </a:lnTo>
                  <a:close/>
                </a:path>
              </a:pathLst>
            </a:custGeom>
            <a:gradFill rotWithShape="0">
              <a:gsLst>
                <a:gs pos="0">
                  <a:schemeClr val="bg1">
                    <a:gamma/>
                    <a:shade val="84706"/>
                    <a:invGamma/>
                  </a:schemeClr>
                </a:gs>
                <a:gs pos="100000">
                  <a:schemeClr val="bg1"/>
                </a:gs>
              </a:gsLst>
              <a:lin ang="0" scaled="1"/>
            </a:gradFill>
            <a:ln w="9525">
              <a:noFill/>
              <a:round/>
              <a:headEnd/>
              <a:tailEnd/>
            </a:ln>
          </p:spPr>
          <p:txBody>
            <a:bodyPr/>
            <a:lstStyle/>
            <a:p>
              <a:endParaRPr lang="ru-RU"/>
            </a:p>
          </p:txBody>
        </p:sp>
        <p:sp>
          <p:nvSpPr>
            <p:cNvPr id="68641" name="Freeform 33"/>
            <p:cNvSpPr>
              <a:spLocks/>
            </p:cNvSpPr>
            <p:nvPr/>
          </p:nvSpPr>
          <p:spPr bwMode="hidden">
            <a:xfrm>
              <a:off x="1297" y="0"/>
              <a:ext cx="4457" cy="3177"/>
            </a:xfrm>
            <a:custGeom>
              <a:avLst/>
              <a:gdLst/>
              <a:ahLst/>
              <a:cxnLst>
                <a:cxn ang="0">
                  <a:pos x="0" y="0"/>
                </a:cxn>
                <a:cxn ang="0">
                  <a:pos x="4448" y="3177"/>
                </a:cxn>
                <a:cxn ang="0">
                  <a:pos x="4448" y="3153"/>
                </a:cxn>
                <a:cxn ang="0">
                  <a:pos x="125" y="0"/>
                </a:cxn>
                <a:cxn ang="0">
                  <a:pos x="0" y="0"/>
                </a:cxn>
                <a:cxn ang="0">
                  <a:pos x="0" y="0"/>
                </a:cxn>
              </a:cxnLst>
              <a:rect l="0" t="0" r="r" b="b"/>
              <a:pathLst>
                <a:path w="4448" h="3177">
                  <a:moveTo>
                    <a:pt x="0" y="0"/>
                  </a:moveTo>
                  <a:lnTo>
                    <a:pt x="4448" y="3177"/>
                  </a:lnTo>
                  <a:lnTo>
                    <a:pt x="4448" y="3153"/>
                  </a:lnTo>
                  <a:lnTo>
                    <a:pt x="125" y="0"/>
                  </a:lnTo>
                  <a:lnTo>
                    <a:pt x="0" y="0"/>
                  </a:lnTo>
                  <a:lnTo>
                    <a:pt x="0" y="0"/>
                  </a:lnTo>
                  <a:close/>
                </a:path>
              </a:pathLst>
            </a:custGeom>
            <a:gradFill rotWithShape="0">
              <a:gsLst>
                <a:gs pos="0">
                  <a:schemeClr val="bg1">
                    <a:gamma/>
                    <a:shade val="48627"/>
                    <a:invGamma/>
                  </a:schemeClr>
                </a:gs>
                <a:gs pos="100000">
                  <a:schemeClr val="bg1"/>
                </a:gs>
              </a:gsLst>
              <a:lin ang="2700000" scaled="1"/>
            </a:gradFill>
            <a:ln w="9525">
              <a:noFill/>
              <a:round/>
              <a:headEnd/>
              <a:tailEnd/>
            </a:ln>
          </p:spPr>
          <p:txBody>
            <a:bodyPr/>
            <a:lstStyle/>
            <a:p>
              <a:endParaRPr lang="ru-RU"/>
            </a:p>
          </p:txBody>
        </p:sp>
        <p:sp>
          <p:nvSpPr>
            <p:cNvPr id="68642" name="Freeform 34"/>
            <p:cNvSpPr>
              <a:spLocks/>
            </p:cNvSpPr>
            <p:nvPr/>
          </p:nvSpPr>
          <p:spPr bwMode="hidden">
            <a:xfrm>
              <a:off x="3321" y="0"/>
              <a:ext cx="2433" cy="2614"/>
            </a:xfrm>
            <a:custGeom>
              <a:avLst/>
              <a:gdLst/>
              <a:ahLst/>
              <a:cxnLst>
                <a:cxn ang="0">
                  <a:pos x="0" y="0"/>
                </a:cxn>
                <a:cxn ang="0">
                  <a:pos x="2428" y="2614"/>
                </a:cxn>
                <a:cxn ang="0">
                  <a:pos x="2428" y="2608"/>
                </a:cxn>
                <a:cxn ang="0">
                  <a:pos x="66" y="0"/>
                </a:cxn>
                <a:cxn ang="0">
                  <a:pos x="0" y="0"/>
                </a:cxn>
                <a:cxn ang="0">
                  <a:pos x="0" y="0"/>
                </a:cxn>
              </a:cxnLst>
              <a:rect l="0" t="0" r="r" b="b"/>
              <a:pathLst>
                <a:path w="2428" h="2614">
                  <a:moveTo>
                    <a:pt x="0" y="0"/>
                  </a:moveTo>
                  <a:lnTo>
                    <a:pt x="2428" y="2614"/>
                  </a:lnTo>
                  <a:lnTo>
                    <a:pt x="2428" y="2608"/>
                  </a:lnTo>
                  <a:lnTo>
                    <a:pt x="66" y="0"/>
                  </a:lnTo>
                  <a:lnTo>
                    <a:pt x="0" y="0"/>
                  </a:lnTo>
                  <a:lnTo>
                    <a:pt x="0" y="0"/>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endParaRPr lang="ru-RU"/>
            </a:p>
          </p:txBody>
        </p:sp>
        <p:sp>
          <p:nvSpPr>
            <p:cNvPr id="68643" name="Freeform 35"/>
            <p:cNvSpPr>
              <a:spLocks/>
            </p:cNvSpPr>
            <p:nvPr/>
          </p:nvSpPr>
          <p:spPr bwMode="hidden">
            <a:xfrm>
              <a:off x="3950" y="0"/>
              <a:ext cx="1804" cy="2464"/>
            </a:xfrm>
            <a:custGeom>
              <a:avLst/>
              <a:gdLst/>
              <a:ahLst/>
              <a:cxnLst>
                <a:cxn ang="0">
                  <a:pos x="485" y="0"/>
                </a:cxn>
                <a:cxn ang="0">
                  <a:pos x="0" y="0"/>
                </a:cxn>
                <a:cxn ang="0">
                  <a:pos x="1800" y="2464"/>
                </a:cxn>
                <a:cxn ang="0">
                  <a:pos x="1800" y="2248"/>
                </a:cxn>
                <a:cxn ang="0">
                  <a:pos x="1794" y="2248"/>
                </a:cxn>
                <a:cxn ang="0">
                  <a:pos x="485" y="0"/>
                </a:cxn>
                <a:cxn ang="0">
                  <a:pos x="485" y="0"/>
                </a:cxn>
              </a:cxnLst>
              <a:rect l="0" t="0" r="r" b="b"/>
              <a:pathLst>
                <a:path w="1800" h="2464">
                  <a:moveTo>
                    <a:pt x="485" y="0"/>
                  </a:moveTo>
                  <a:lnTo>
                    <a:pt x="0" y="0"/>
                  </a:lnTo>
                  <a:lnTo>
                    <a:pt x="1800" y="2464"/>
                  </a:lnTo>
                  <a:lnTo>
                    <a:pt x="1800" y="2248"/>
                  </a:lnTo>
                  <a:lnTo>
                    <a:pt x="1794" y="2248"/>
                  </a:lnTo>
                  <a:lnTo>
                    <a:pt x="485" y="0"/>
                  </a:lnTo>
                  <a:lnTo>
                    <a:pt x="485" y="0"/>
                  </a:lnTo>
                  <a:close/>
                </a:path>
              </a:pathLst>
            </a:custGeom>
            <a:gradFill rotWithShape="0">
              <a:gsLst>
                <a:gs pos="0">
                  <a:schemeClr val="bg2">
                    <a:gamma/>
                    <a:shade val="78824"/>
                    <a:invGamma/>
                  </a:schemeClr>
                </a:gs>
                <a:gs pos="100000">
                  <a:schemeClr val="bg2"/>
                </a:gs>
              </a:gsLst>
              <a:lin ang="5400000" scaled="1"/>
            </a:gradFill>
            <a:ln w="9525">
              <a:noFill/>
              <a:round/>
              <a:headEnd/>
              <a:tailEnd/>
            </a:ln>
          </p:spPr>
          <p:txBody>
            <a:bodyPr/>
            <a:lstStyle/>
            <a:p>
              <a:endParaRPr lang="ru-RU"/>
            </a:p>
          </p:txBody>
        </p:sp>
        <p:sp>
          <p:nvSpPr>
            <p:cNvPr id="68644" name="Freeform 36"/>
            <p:cNvSpPr>
              <a:spLocks/>
            </p:cNvSpPr>
            <p:nvPr/>
          </p:nvSpPr>
          <p:spPr bwMode="hidden">
            <a:xfrm>
              <a:off x="4519" y="0"/>
              <a:ext cx="1235" cy="2074"/>
            </a:xfrm>
            <a:custGeom>
              <a:avLst/>
              <a:gdLst/>
              <a:ahLst/>
              <a:cxnLst>
                <a:cxn ang="0">
                  <a:pos x="0" y="0"/>
                </a:cxn>
                <a:cxn ang="0">
                  <a:pos x="1232" y="2074"/>
                </a:cxn>
                <a:cxn ang="0">
                  <a:pos x="1232" y="2038"/>
                </a:cxn>
                <a:cxn ang="0">
                  <a:pos x="42" y="0"/>
                </a:cxn>
                <a:cxn ang="0">
                  <a:pos x="0" y="0"/>
                </a:cxn>
                <a:cxn ang="0">
                  <a:pos x="0" y="0"/>
                </a:cxn>
              </a:cxnLst>
              <a:rect l="0" t="0" r="r" b="b"/>
              <a:pathLst>
                <a:path w="1232" h="2074">
                  <a:moveTo>
                    <a:pt x="0" y="0"/>
                  </a:moveTo>
                  <a:lnTo>
                    <a:pt x="1232" y="2074"/>
                  </a:lnTo>
                  <a:lnTo>
                    <a:pt x="1232" y="2038"/>
                  </a:lnTo>
                  <a:lnTo>
                    <a:pt x="42" y="0"/>
                  </a:lnTo>
                  <a:lnTo>
                    <a:pt x="0" y="0"/>
                  </a:lnTo>
                  <a:lnTo>
                    <a:pt x="0" y="0"/>
                  </a:lnTo>
                  <a:close/>
                </a:path>
              </a:pathLst>
            </a:custGeom>
            <a:gradFill rotWithShape="0">
              <a:gsLst>
                <a:gs pos="0">
                  <a:schemeClr val="bg1">
                    <a:gamma/>
                    <a:shade val="57647"/>
                    <a:invGamma/>
                  </a:schemeClr>
                </a:gs>
                <a:gs pos="100000">
                  <a:schemeClr val="bg1"/>
                </a:gs>
              </a:gsLst>
              <a:lin ang="2700000" scaled="1"/>
            </a:gradFill>
            <a:ln w="9525">
              <a:noFill/>
              <a:round/>
              <a:headEnd/>
              <a:tailEnd/>
            </a:ln>
          </p:spPr>
          <p:txBody>
            <a:bodyPr/>
            <a:lstStyle/>
            <a:p>
              <a:endParaRPr lang="ru-RU"/>
            </a:p>
          </p:txBody>
        </p:sp>
        <p:sp>
          <p:nvSpPr>
            <p:cNvPr id="68645" name="Freeform 37"/>
            <p:cNvSpPr>
              <a:spLocks/>
            </p:cNvSpPr>
            <p:nvPr/>
          </p:nvSpPr>
          <p:spPr bwMode="hidden">
            <a:xfrm>
              <a:off x="4694" y="0"/>
              <a:ext cx="1060" cy="1936"/>
            </a:xfrm>
            <a:custGeom>
              <a:avLst/>
              <a:gdLst/>
              <a:ahLst/>
              <a:cxnLst>
                <a:cxn ang="0">
                  <a:pos x="0" y="0"/>
                </a:cxn>
                <a:cxn ang="0">
                  <a:pos x="1058" y="1936"/>
                </a:cxn>
                <a:cxn ang="0">
                  <a:pos x="1058" y="1930"/>
                </a:cxn>
                <a:cxn ang="0">
                  <a:pos x="54" y="0"/>
                </a:cxn>
                <a:cxn ang="0">
                  <a:pos x="0" y="0"/>
                </a:cxn>
                <a:cxn ang="0">
                  <a:pos x="0" y="0"/>
                </a:cxn>
              </a:cxnLst>
              <a:rect l="0" t="0" r="r" b="b"/>
              <a:pathLst>
                <a:path w="1058" h="1936">
                  <a:moveTo>
                    <a:pt x="0" y="0"/>
                  </a:moveTo>
                  <a:lnTo>
                    <a:pt x="1058" y="1936"/>
                  </a:lnTo>
                  <a:lnTo>
                    <a:pt x="1058" y="1930"/>
                  </a:lnTo>
                  <a:lnTo>
                    <a:pt x="54" y="0"/>
                  </a:lnTo>
                  <a:lnTo>
                    <a:pt x="0" y="0"/>
                  </a:lnTo>
                  <a:lnTo>
                    <a:pt x="0" y="0"/>
                  </a:lnTo>
                  <a:close/>
                </a:path>
              </a:pathLst>
            </a:custGeom>
            <a:gradFill rotWithShape="0">
              <a:gsLst>
                <a:gs pos="0">
                  <a:schemeClr val="bg1">
                    <a:gamma/>
                    <a:shade val="72549"/>
                    <a:invGamma/>
                  </a:schemeClr>
                </a:gs>
                <a:gs pos="100000">
                  <a:schemeClr val="bg1"/>
                </a:gs>
              </a:gsLst>
              <a:lin ang="2700000" scaled="1"/>
            </a:gradFill>
            <a:ln w="9525">
              <a:noFill/>
              <a:round/>
              <a:headEnd/>
              <a:tailEnd/>
            </a:ln>
          </p:spPr>
          <p:txBody>
            <a:bodyPr/>
            <a:lstStyle/>
            <a:p>
              <a:endParaRPr lang="ru-RU"/>
            </a:p>
          </p:txBody>
        </p:sp>
        <p:sp>
          <p:nvSpPr>
            <p:cNvPr id="68646" name="Freeform 38"/>
            <p:cNvSpPr>
              <a:spLocks/>
            </p:cNvSpPr>
            <p:nvPr/>
          </p:nvSpPr>
          <p:spPr bwMode="hidden">
            <a:xfrm>
              <a:off x="4981" y="0"/>
              <a:ext cx="773" cy="1487"/>
            </a:xfrm>
            <a:custGeom>
              <a:avLst/>
              <a:gdLst/>
              <a:ahLst/>
              <a:cxnLst>
                <a:cxn ang="0">
                  <a:pos x="771" y="1433"/>
                </a:cxn>
                <a:cxn ang="0">
                  <a:pos x="42" y="0"/>
                </a:cxn>
                <a:cxn ang="0">
                  <a:pos x="0" y="0"/>
                </a:cxn>
                <a:cxn ang="0">
                  <a:pos x="771" y="1487"/>
                </a:cxn>
                <a:cxn ang="0">
                  <a:pos x="771" y="1433"/>
                </a:cxn>
                <a:cxn ang="0">
                  <a:pos x="771" y="1433"/>
                </a:cxn>
              </a:cxnLst>
              <a:rect l="0" t="0" r="r" b="b"/>
              <a:pathLst>
                <a:path w="771" h="1487">
                  <a:moveTo>
                    <a:pt x="771" y="1433"/>
                  </a:moveTo>
                  <a:lnTo>
                    <a:pt x="42" y="0"/>
                  </a:lnTo>
                  <a:lnTo>
                    <a:pt x="0" y="0"/>
                  </a:lnTo>
                  <a:lnTo>
                    <a:pt x="771" y="1487"/>
                  </a:lnTo>
                  <a:lnTo>
                    <a:pt x="771" y="1433"/>
                  </a:lnTo>
                  <a:lnTo>
                    <a:pt x="771" y="1433"/>
                  </a:lnTo>
                  <a:close/>
                </a:path>
              </a:pathLst>
            </a:custGeom>
            <a:gradFill rotWithShape="0">
              <a:gsLst>
                <a:gs pos="0">
                  <a:schemeClr val="bg1">
                    <a:gamma/>
                    <a:shade val="78824"/>
                    <a:invGamma/>
                  </a:schemeClr>
                </a:gs>
                <a:gs pos="100000">
                  <a:schemeClr val="bg1"/>
                </a:gs>
              </a:gsLst>
              <a:lin ang="2700000" scaled="1"/>
            </a:gradFill>
            <a:ln w="9525">
              <a:noFill/>
              <a:round/>
              <a:headEnd/>
              <a:tailEnd/>
            </a:ln>
          </p:spPr>
          <p:txBody>
            <a:bodyPr/>
            <a:lstStyle/>
            <a:p>
              <a:endParaRPr lang="ru-RU"/>
            </a:p>
          </p:txBody>
        </p:sp>
        <p:grpSp>
          <p:nvGrpSpPr>
            <p:cNvPr id="3" name="Group 39"/>
            <p:cNvGrpSpPr>
              <a:grpSpLocks/>
            </p:cNvGrpSpPr>
            <p:nvPr userDrawn="1"/>
          </p:nvGrpSpPr>
          <p:grpSpPr bwMode="auto">
            <a:xfrm>
              <a:off x="0" y="1632"/>
              <a:ext cx="5758" cy="1858"/>
              <a:chOff x="0" y="1632"/>
              <a:chExt cx="5758" cy="1858"/>
            </a:xfrm>
          </p:grpSpPr>
          <p:sp>
            <p:nvSpPr>
              <p:cNvPr id="68648" name="Freeform 40"/>
              <p:cNvSpPr>
                <a:spLocks/>
              </p:cNvSpPr>
              <p:nvPr/>
            </p:nvSpPr>
            <p:spPr bwMode="hidden">
              <a:xfrm>
                <a:off x="0" y="1632"/>
                <a:ext cx="3670" cy="1313"/>
              </a:xfrm>
              <a:custGeom>
                <a:avLst/>
                <a:gdLst/>
                <a:ahLst/>
                <a:cxnLst>
                  <a:cxn ang="0">
                    <a:pos x="0" y="0"/>
                  </a:cxn>
                  <a:cxn ang="0">
                    <a:pos x="0" y="366"/>
                  </a:cxn>
                  <a:cxn ang="0">
                    <a:pos x="3635" y="1313"/>
                  </a:cxn>
                  <a:cxn ang="0">
                    <a:pos x="3647" y="1235"/>
                  </a:cxn>
                  <a:cxn ang="0">
                    <a:pos x="3659" y="1163"/>
                  </a:cxn>
                  <a:cxn ang="0">
                    <a:pos x="0" y="0"/>
                  </a:cxn>
                  <a:cxn ang="0">
                    <a:pos x="0" y="0"/>
                  </a:cxn>
                </a:cxnLst>
                <a:rect l="0" t="0" r="r" b="b"/>
                <a:pathLst>
                  <a:path w="3659" h="1313">
                    <a:moveTo>
                      <a:pt x="0" y="0"/>
                    </a:moveTo>
                    <a:lnTo>
                      <a:pt x="0" y="366"/>
                    </a:lnTo>
                    <a:lnTo>
                      <a:pt x="3635" y="1313"/>
                    </a:lnTo>
                    <a:lnTo>
                      <a:pt x="3647" y="1235"/>
                    </a:lnTo>
                    <a:lnTo>
                      <a:pt x="3659" y="1163"/>
                    </a:lnTo>
                    <a:lnTo>
                      <a:pt x="0" y="0"/>
                    </a:lnTo>
                    <a:lnTo>
                      <a:pt x="0" y="0"/>
                    </a:lnTo>
                    <a:close/>
                  </a:path>
                </a:pathLst>
              </a:custGeom>
              <a:gradFill rotWithShape="0">
                <a:gsLst>
                  <a:gs pos="0">
                    <a:schemeClr val="bg1">
                      <a:gamma/>
                      <a:shade val="72549"/>
                      <a:invGamma/>
                    </a:schemeClr>
                  </a:gs>
                  <a:gs pos="100000">
                    <a:schemeClr val="bg1"/>
                  </a:gs>
                </a:gsLst>
                <a:lin ang="0" scaled="1"/>
              </a:gradFill>
              <a:ln w="9525">
                <a:noFill/>
                <a:round/>
                <a:headEnd/>
                <a:tailEnd/>
              </a:ln>
            </p:spPr>
            <p:txBody>
              <a:bodyPr/>
              <a:lstStyle/>
              <a:p>
                <a:endParaRPr lang="ru-RU"/>
              </a:p>
            </p:txBody>
          </p:sp>
          <p:sp>
            <p:nvSpPr>
              <p:cNvPr id="68649" name="Freeform 41"/>
              <p:cNvSpPr>
                <a:spLocks/>
              </p:cNvSpPr>
              <p:nvPr/>
            </p:nvSpPr>
            <p:spPr bwMode="hidden">
              <a:xfrm>
                <a:off x="3646" y="2795"/>
                <a:ext cx="2112" cy="695"/>
              </a:xfrm>
              <a:custGeom>
                <a:avLst/>
                <a:gdLst/>
                <a:ahLst/>
                <a:cxnLst>
                  <a:cxn ang="0">
                    <a:pos x="2105" y="665"/>
                  </a:cxn>
                  <a:cxn ang="0">
                    <a:pos x="24" y="0"/>
                  </a:cxn>
                  <a:cxn ang="0">
                    <a:pos x="12" y="72"/>
                  </a:cxn>
                  <a:cxn ang="0">
                    <a:pos x="0" y="150"/>
                  </a:cxn>
                  <a:cxn ang="0">
                    <a:pos x="2105" y="695"/>
                  </a:cxn>
                  <a:cxn ang="0">
                    <a:pos x="2105" y="665"/>
                  </a:cxn>
                  <a:cxn ang="0">
                    <a:pos x="2105" y="665"/>
                  </a:cxn>
                </a:cxnLst>
                <a:rect l="0" t="0" r="r" b="b"/>
                <a:pathLst>
                  <a:path w="2105" h="695">
                    <a:moveTo>
                      <a:pt x="2105" y="665"/>
                    </a:moveTo>
                    <a:lnTo>
                      <a:pt x="24" y="0"/>
                    </a:lnTo>
                    <a:lnTo>
                      <a:pt x="12" y="72"/>
                    </a:lnTo>
                    <a:lnTo>
                      <a:pt x="0" y="150"/>
                    </a:lnTo>
                    <a:lnTo>
                      <a:pt x="2105" y="695"/>
                    </a:lnTo>
                    <a:lnTo>
                      <a:pt x="2105" y="665"/>
                    </a:lnTo>
                    <a:lnTo>
                      <a:pt x="2105" y="665"/>
                    </a:lnTo>
                    <a:close/>
                  </a:path>
                </a:pathLst>
              </a:custGeom>
              <a:gradFill rotWithShape="0">
                <a:gsLst>
                  <a:gs pos="0">
                    <a:schemeClr val="bg1"/>
                  </a:gs>
                  <a:gs pos="100000">
                    <a:schemeClr val="bg1">
                      <a:gamma/>
                      <a:tint val="90980"/>
                      <a:invGamma/>
                    </a:schemeClr>
                  </a:gs>
                </a:gsLst>
                <a:lin ang="0" scaled="1"/>
              </a:gradFill>
              <a:ln w="9525">
                <a:noFill/>
                <a:round/>
                <a:headEnd/>
                <a:tailEnd/>
              </a:ln>
            </p:spPr>
            <p:txBody>
              <a:bodyPr/>
              <a:lstStyle/>
              <a:p>
                <a:endParaRPr lang="ru-RU"/>
              </a:p>
            </p:txBody>
          </p:sp>
        </p:grpSp>
      </p:grpSp>
      <p:sp>
        <p:nvSpPr>
          <p:cNvPr id="68650" name="Rectangle 42"/>
          <p:cNvSpPr>
            <a:spLocks noGrp="1" noChangeArrowheads="1"/>
          </p:cNvSpPr>
          <p:nvPr>
            <p:ph type="title"/>
          </p:nvPr>
        </p:nvSpPr>
        <p:spPr bwMode="auto">
          <a:xfrm>
            <a:off x="457200" y="277813"/>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68651" name="Rectangle 43"/>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68652" name="Rectangle 44"/>
          <p:cNvSpPr>
            <a:spLocks noGrp="1" noChangeArrowheads="1"/>
          </p:cNvSpPr>
          <p:nvPr>
            <p:ph type="dt" sz="half" idx="2"/>
          </p:nvPr>
        </p:nvSpPr>
        <p:spPr bwMode="auto">
          <a:xfrm>
            <a:off x="457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kumimoji="0" sz="1200">
                <a:effectLst>
                  <a:outerShdw blurRad="38100" dist="38100" dir="2700000" algn="tl">
                    <a:srgbClr val="000000"/>
                  </a:outerShdw>
                </a:effectLst>
                <a:latin typeface="+mn-lt"/>
              </a:defRPr>
            </a:lvl1pPr>
          </a:lstStyle>
          <a:p>
            <a:endParaRPr lang="ru-RU"/>
          </a:p>
        </p:txBody>
      </p:sp>
      <p:sp>
        <p:nvSpPr>
          <p:cNvPr id="68653" name="Rectangle 4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kumimoji="0" sz="1200">
                <a:effectLst>
                  <a:outerShdw blurRad="38100" dist="38100" dir="2700000" algn="tl">
                    <a:srgbClr val="000000"/>
                  </a:outerShdw>
                </a:effectLst>
                <a:latin typeface="+mn-lt"/>
              </a:defRPr>
            </a:lvl1pPr>
          </a:lstStyle>
          <a:p>
            <a:endParaRPr lang="ru-RU"/>
          </a:p>
        </p:txBody>
      </p:sp>
      <p:sp>
        <p:nvSpPr>
          <p:cNvPr id="68654" name="Rectangle 46"/>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kumimoji="0" sz="1200">
                <a:effectLst>
                  <a:outerShdw blurRad="38100" dist="38100" dir="2700000" algn="tl">
                    <a:srgbClr val="000000"/>
                  </a:outerShdw>
                </a:effectLst>
                <a:latin typeface="+mn-lt"/>
              </a:defRPr>
            </a:lvl1pPr>
          </a:lstStyle>
          <a:p>
            <a:fld id="{C919158E-E59D-4F0B-8A46-4FDF14214F17}" type="slidenum">
              <a:rPr lang="ru-RU"/>
              <a:pPr/>
              <a:t>‹#›</a:t>
            </a:fld>
            <a:endParaRPr lang="ru-RU"/>
          </a:p>
        </p:txBody>
      </p:sp>
    </p:spTree>
  </p:cSld>
  <p:clrMap bg1="dk2" tx1="lt1" bg2="dk1" tx2="lt2" accent1="accent1" accent2="accent2" accent3="accent3" accent4="accent4" accent5="accent5" accent6="accent6" hlink="hlink" folHlink="folHlink"/>
  <p:sldLayoutIdLst>
    <p:sldLayoutId id="2147483830" r:id="rId1"/>
    <p:sldLayoutId id="2147483831" r:id="rId2"/>
    <p:sldLayoutId id="2147483832" r:id="rId3"/>
    <p:sldLayoutId id="2147483833" r:id="rId4"/>
    <p:sldLayoutId id="2147483834" r:id="rId5"/>
    <p:sldLayoutId id="2147483835" r:id="rId6"/>
    <p:sldLayoutId id="2147483836" r:id="rId7"/>
    <p:sldLayoutId id="2147483837" r:id="rId8"/>
    <p:sldLayoutId id="2147483838" r:id="rId9"/>
    <p:sldLayoutId id="2147483839" r:id="rId10"/>
    <p:sldLayoutId id="2147483840" r:id="rId11"/>
  </p:sldLayoutIdLst>
  <p:txStyles>
    <p:titleStyle>
      <a:lvl1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eaLnBrk="1" fontAlgn="base" hangingPunct="1">
        <a:spcBef>
          <a:spcPct val="20000"/>
        </a:spcBef>
        <a:spcAft>
          <a:spcPct val="0"/>
        </a:spcAft>
        <a:buClr>
          <a:schemeClr val="hlink"/>
        </a:buClr>
        <a:buSzPct val="90000"/>
        <a:buFont typeface="Wingdings" pitchFamily="2" charset="2"/>
        <a:buBlip>
          <a:blip r:embed="rId13"/>
        </a:buBlip>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effectLst>
            <a:outerShdw blurRad="38100" dist="38100" dir="2700000" algn="tl">
              <a:srgbClr val="000000"/>
            </a:outerShdw>
          </a:effectLst>
          <a:latin typeface="+mn-lt"/>
        </a:defRPr>
      </a:lvl2pPr>
      <a:lvl3pPr marL="1143000" indent="-228600" algn="l" rtl="0" eaLnBrk="1" fontAlgn="base" hangingPunct="1">
        <a:spcBef>
          <a:spcPct val="20000"/>
        </a:spcBef>
        <a:spcAft>
          <a:spcPct val="0"/>
        </a:spcAft>
        <a:buClr>
          <a:schemeClr val="accent2"/>
        </a:buClr>
        <a:buSzPct val="90000"/>
        <a:buFont typeface="Wingdings" pitchFamily="2" charset="2"/>
        <a:buBlip>
          <a:blip r:embed="rId14"/>
        </a:buBlip>
        <a:defRPr sz="2400">
          <a:solidFill>
            <a:schemeClr val="tx1"/>
          </a:solidFill>
          <a:effectLst>
            <a:outerShdw blurRad="38100" dist="38100" dir="2700000" algn="tl">
              <a:srgbClr val="000000"/>
            </a:outerShdw>
          </a:effectLst>
          <a:latin typeface="+mn-lt"/>
        </a:defRPr>
      </a:lvl3pPr>
      <a:lvl4pPr marL="1600200" indent="-228600" algn="l" rtl="0" eaLnBrk="1" fontAlgn="base" hangingPunct="1">
        <a:spcBef>
          <a:spcPct val="20000"/>
        </a:spcBef>
        <a:spcAft>
          <a:spcPct val="0"/>
        </a:spcAft>
        <a:buChar char="–"/>
        <a:defRPr sz="2000">
          <a:solidFill>
            <a:schemeClr val="tx1"/>
          </a:solidFill>
          <a:effectLst>
            <a:outerShdw blurRad="38100" dist="38100" dir="2700000" algn="tl">
              <a:srgbClr val="000000"/>
            </a:outerShdw>
          </a:effectLst>
          <a:latin typeface="+mn-lt"/>
        </a:defRPr>
      </a:lvl4pPr>
      <a:lvl5pPr marL="2057400" indent="-228600" algn="l" rtl="0" eaLnBrk="1" fontAlgn="base" hangingPunct="1">
        <a:spcBef>
          <a:spcPct val="20000"/>
        </a:spcBef>
        <a:spcAft>
          <a:spcPct val="0"/>
        </a:spcAft>
        <a:buClr>
          <a:schemeClr val="folHlink"/>
        </a:buClr>
        <a:buSzPct val="90000"/>
        <a:buFont typeface="Wingdings" pitchFamily="2" charset="2"/>
        <a:buBlip>
          <a:blip r:embed="rId15"/>
        </a:buBlip>
        <a:defRPr sz="2000">
          <a:solidFill>
            <a:schemeClr val="tx1"/>
          </a:solidFill>
          <a:effectLst>
            <a:outerShdw blurRad="38100" dist="38100" dir="2700000" algn="tl">
              <a:srgbClr val="000000"/>
            </a:outerShdw>
          </a:effectLst>
          <a:latin typeface="+mn-lt"/>
        </a:defRPr>
      </a:lvl5pPr>
      <a:lvl6pPr marL="2514600" indent="-228600" algn="l" rtl="0" eaLnBrk="1" fontAlgn="base" hangingPunct="1">
        <a:spcBef>
          <a:spcPct val="20000"/>
        </a:spcBef>
        <a:spcAft>
          <a:spcPct val="0"/>
        </a:spcAft>
        <a:buClr>
          <a:schemeClr val="folHlink"/>
        </a:buClr>
        <a:buSzPct val="90000"/>
        <a:buFont typeface="Wingdings" pitchFamily="2" charset="2"/>
        <a:buBlip>
          <a:blip r:embed="rId15"/>
        </a:buBlip>
        <a:defRPr sz="2000">
          <a:solidFill>
            <a:schemeClr val="tx1"/>
          </a:solidFill>
          <a:effectLst>
            <a:outerShdw blurRad="38100" dist="38100" dir="2700000" algn="tl">
              <a:srgbClr val="000000"/>
            </a:outerShdw>
          </a:effectLst>
          <a:latin typeface="+mn-lt"/>
        </a:defRPr>
      </a:lvl6pPr>
      <a:lvl7pPr marL="2971800" indent="-228600" algn="l" rtl="0" eaLnBrk="1" fontAlgn="base" hangingPunct="1">
        <a:spcBef>
          <a:spcPct val="20000"/>
        </a:spcBef>
        <a:spcAft>
          <a:spcPct val="0"/>
        </a:spcAft>
        <a:buClr>
          <a:schemeClr val="folHlink"/>
        </a:buClr>
        <a:buSzPct val="90000"/>
        <a:buFont typeface="Wingdings" pitchFamily="2" charset="2"/>
        <a:buBlip>
          <a:blip r:embed="rId15"/>
        </a:buBlip>
        <a:defRPr sz="2000">
          <a:solidFill>
            <a:schemeClr val="tx1"/>
          </a:solidFill>
          <a:effectLst>
            <a:outerShdw blurRad="38100" dist="38100" dir="2700000" algn="tl">
              <a:srgbClr val="000000"/>
            </a:outerShdw>
          </a:effectLst>
          <a:latin typeface="+mn-lt"/>
        </a:defRPr>
      </a:lvl7pPr>
      <a:lvl8pPr marL="3429000" indent="-228600" algn="l" rtl="0" eaLnBrk="1" fontAlgn="base" hangingPunct="1">
        <a:spcBef>
          <a:spcPct val="20000"/>
        </a:spcBef>
        <a:spcAft>
          <a:spcPct val="0"/>
        </a:spcAft>
        <a:buClr>
          <a:schemeClr val="folHlink"/>
        </a:buClr>
        <a:buSzPct val="90000"/>
        <a:buFont typeface="Wingdings" pitchFamily="2" charset="2"/>
        <a:buBlip>
          <a:blip r:embed="rId15"/>
        </a:buBlip>
        <a:defRPr sz="2000">
          <a:solidFill>
            <a:schemeClr val="tx1"/>
          </a:solidFill>
          <a:effectLst>
            <a:outerShdw blurRad="38100" dist="38100" dir="2700000" algn="tl">
              <a:srgbClr val="000000"/>
            </a:outerShdw>
          </a:effectLst>
          <a:latin typeface="+mn-lt"/>
        </a:defRPr>
      </a:lvl8pPr>
      <a:lvl9pPr marL="3886200" indent="-228600" algn="l" rtl="0" eaLnBrk="1" fontAlgn="base" hangingPunct="1">
        <a:spcBef>
          <a:spcPct val="20000"/>
        </a:spcBef>
        <a:spcAft>
          <a:spcPct val="0"/>
        </a:spcAft>
        <a:buClr>
          <a:schemeClr val="folHlink"/>
        </a:buClr>
        <a:buSzPct val="90000"/>
        <a:buFont typeface="Wingdings" pitchFamily="2" charset="2"/>
        <a:buBlip>
          <a:blip r:embed="rId15"/>
        </a:buBlip>
        <a:defRPr sz="2000">
          <a:solidFill>
            <a:schemeClr val="tx1"/>
          </a:solidFill>
          <a:effectLst>
            <a:outerShdw blurRad="38100" dist="38100" dir="2700000" algn="tl">
              <a:srgbClr val="000000"/>
            </a:outerShdw>
          </a:effectLst>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2" name="Group 2"/>
          <p:cNvGrpSpPr>
            <a:grpSpLocks/>
          </p:cNvGrpSpPr>
          <p:nvPr/>
        </p:nvGrpSpPr>
        <p:grpSpPr bwMode="auto">
          <a:xfrm>
            <a:off x="0" y="0"/>
            <a:ext cx="9144000" cy="6858000"/>
            <a:chOff x="0" y="0"/>
            <a:chExt cx="5760" cy="4320"/>
          </a:xfrm>
        </p:grpSpPr>
        <p:sp>
          <p:nvSpPr>
            <p:cNvPr id="101379"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endParaRPr lang="ru-RU"/>
            </a:p>
          </p:txBody>
        </p:sp>
        <p:sp>
          <p:nvSpPr>
            <p:cNvPr id="101380"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endParaRPr lang="ru-RU"/>
            </a:p>
          </p:txBody>
        </p:sp>
      </p:grpSp>
      <p:sp>
        <p:nvSpPr>
          <p:cNvPr id="101381" name="Freeform 5"/>
          <p:cNvSpPr>
            <a:spLocks/>
          </p:cNvSpPr>
          <p:nvPr/>
        </p:nvSpPr>
        <p:spPr bwMode="hidden">
          <a:xfrm>
            <a:off x="6248400" y="6262688"/>
            <a:ext cx="28956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endParaRPr lang="ru-RU"/>
          </a:p>
        </p:txBody>
      </p:sp>
      <p:grpSp>
        <p:nvGrpSpPr>
          <p:cNvPr id="3" name="Group 6"/>
          <p:cNvGrpSpPr>
            <a:grpSpLocks/>
          </p:cNvGrpSpPr>
          <p:nvPr/>
        </p:nvGrpSpPr>
        <p:grpSpPr bwMode="auto">
          <a:xfrm>
            <a:off x="0" y="6019800"/>
            <a:ext cx="7848600" cy="857250"/>
            <a:chOff x="0" y="3792"/>
            <a:chExt cx="4944" cy="540"/>
          </a:xfrm>
        </p:grpSpPr>
        <p:sp>
          <p:nvSpPr>
            <p:cNvPr id="101383"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endParaRPr lang="ru-RU"/>
            </a:p>
          </p:txBody>
        </p:sp>
        <p:grpSp>
          <p:nvGrpSpPr>
            <p:cNvPr id="4" name="Group 8"/>
            <p:cNvGrpSpPr>
              <a:grpSpLocks/>
            </p:cNvGrpSpPr>
            <p:nvPr userDrawn="1"/>
          </p:nvGrpSpPr>
          <p:grpSpPr bwMode="auto">
            <a:xfrm>
              <a:off x="2486" y="3792"/>
              <a:ext cx="2458" cy="540"/>
              <a:chOff x="2486" y="3792"/>
              <a:chExt cx="2458" cy="540"/>
            </a:xfrm>
          </p:grpSpPr>
          <p:sp>
            <p:nvSpPr>
              <p:cNvPr id="101385" name="Freeform 9"/>
              <p:cNvSpPr>
                <a:spLocks/>
              </p:cNvSpPr>
              <p:nvPr userDrawn="1"/>
            </p:nvSpPr>
            <p:spPr bwMode="ltGray">
              <a:xfrm>
                <a:off x="3948" y="3799"/>
                <a:ext cx="996" cy="533"/>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612" y="533"/>
                  </a:cxn>
                  <a:cxn ang="0">
                    <a:pos x="996" y="529"/>
                  </a:cxn>
                  <a:cxn ang="0">
                    <a:pos x="828" y="473"/>
                  </a:cxn>
                  <a:cxn ang="0">
                    <a:pos x="636" y="373"/>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endParaRPr lang="ru-RU"/>
              </a:p>
            </p:txBody>
          </p:sp>
          <p:sp>
            <p:nvSpPr>
              <p:cNvPr id="101386"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endParaRPr lang="ru-RU"/>
              </a:p>
            </p:txBody>
          </p:sp>
          <p:sp>
            <p:nvSpPr>
              <p:cNvPr id="101387"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endParaRPr lang="ru-RU"/>
              </a:p>
            </p:txBody>
          </p:sp>
          <p:sp>
            <p:nvSpPr>
              <p:cNvPr id="101388"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endParaRPr lang="ru-RU"/>
              </a:p>
            </p:txBody>
          </p:sp>
          <p:sp>
            <p:nvSpPr>
              <p:cNvPr id="101389"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endParaRPr lang="ru-RU"/>
              </a:p>
            </p:txBody>
          </p:sp>
        </p:grpSp>
        <p:sp>
          <p:nvSpPr>
            <p:cNvPr id="101390"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endParaRPr lang="ru-RU"/>
            </a:p>
          </p:txBody>
        </p:sp>
      </p:grpSp>
      <p:grpSp>
        <p:nvGrpSpPr>
          <p:cNvPr id="5" name="Group 15"/>
          <p:cNvGrpSpPr>
            <a:grpSpLocks/>
          </p:cNvGrpSpPr>
          <p:nvPr/>
        </p:nvGrpSpPr>
        <p:grpSpPr bwMode="auto">
          <a:xfrm>
            <a:off x="627063" y="6021388"/>
            <a:ext cx="5684837" cy="849312"/>
            <a:chOff x="395" y="3793"/>
            <a:chExt cx="3581" cy="535"/>
          </a:xfrm>
        </p:grpSpPr>
        <p:sp>
          <p:nvSpPr>
            <p:cNvPr id="101392" name="Freeform 16"/>
            <p:cNvSpPr>
              <a:spLocks/>
            </p:cNvSpPr>
            <p:nvPr/>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endParaRPr lang="ru-RU"/>
            </a:p>
          </p:txBody>
        </p:sp>
        <p:sp>
          <p:nvSpPr>
            <p:cNvPr id="101393" name="Freeform 17"/>
            <p:cNvSpPr>
              <a:spLocks/>
            </p:cNvSpPr>
            <p:nvPr/>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endParaRPr lang="ru-RU"/>
            </a:p>
          </p:txBody>
        </p:sp>
        <p:sp>
          <p:nvSpPr>
            <p:cNvPr id="101394" name="Freeform 18"/>
            <p:cNvSpPr>
              <a:spLocks/>
            </p:cNvSpPr>
            <p:nvPr/>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endParaRPr lang="ru-RU"/>
            </a:p>
          </p:txBody>
        </p:sp>
        <p:sp>
          <p:nvSpPr>
            <p:cNvPr id="101395" name="Freeform 19"/>
            <p:cNvSpPr>
              <a:spLocks/>
            </p:cNvSpPr>
            <p:nvPr/>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endParaRPr lang="ru-RU"/>
            </a:p>
          </p:txBody>
        </p:sp>
        <p:sp>
          <p:nvSpPr>
            <p:cNvPr id="101396" name="Freeform 20"/>
            <p:cNvSpPr>
              <a:spLocks/>
            </p:cNvSpPr>
            <p:nvPr/>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endParaRPr lang="ru-RU"/>
            </a:p>
          </p:txBody>
        </p:sp>
        <p:sp>
          <p:nvSpPr>
            <p:cNvPr id="101397" name="Freeform 21"/>
            <p:cNvSpPr>
              <a:spLocks/>
            </p:cNvSpPr>
            <p:nvPr/>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endParaRPr lang="ru-RU"/>
            </a:p>
          </p:txBody>
        </p:sp>
      </p:grpSp>
      <p:sp>
        <p:nvSpPr>
          <p:cNvPr id="101398" name="Rectangle 22"/>
          <p:cNvSpPr>
            <a:spLocks noGrp="1" noChangeArrowheads="1"/>
          </p:cNvSpPr>
          <p:nvPr>
            <p:ph type="title"/>
          </p:nvPr>
        </p:nvSpPr>
        <p:spPr bwMode="auto">
          <a:xfrm>
            <a:off x="457200" y="228600"/>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01399" name="Rectangle 23"/>
          <p:cNvSpPr>
            <a:spLocks noGrp="1" noChangeArrowheads="1"/>
          </p:cNvSpPr>
          <p:nvPr>
            <p:ph type="body" idx="1"/>
          </p:nvPr>
        </p:nvSpPr>
        <p:spPr bwMode="auto">
          <a:xfrm>
            <a:off x="457200" y="1600200"/>
            <a:ext cx="8229600" cy="4495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101400" name="Rectangle 24"/>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kumimoji="0" sz="1200">
                <a:effectLst>
                  <a:outerShdw blurRad="38100" dist="38100" dir="2700000" algn="tl">
                    <a:srgbClr val="000000"/>
                  </a:outerShdw>
                </a:effectLst>
                <a:latin typeface="+mn-lt"/>
              </a:defRPr>
            </a:lvl1pPr>
          </a:lstStyle>
          <a:p>
            <a:endParaRPr lang="ru-RU"/>
          </a:p>
        </p:txBody>
      </p:sp>
      <p:sp>
        <p:nvSpPr>
          <p:cNvPr id="101401" name="Rectangle 2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kumimoji="0" sz="1200">
                <a:effectLst>
                  <a:outerShdw blurRad="38100" dist="38100" dir="2700000" algn="tl">
                    <a:srgbClr val="000000"/>
                  </a:outerShdw>
                </a:effectLst>
                <a:latin typeface="+mn-lt"/>
              </a:defRPr>
            </a:lvl1pPr>
          </a:lstStyle>
          <a:p>
            <a:endParaRPr lang="ru-RU"/>
          </a:p>
        </p:txBody>
      </p:sp>
      <p:sp>
        <p:nvSpPr>
          <p:cNvPr id="101402" name="Rectangle 26"/>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kumimoji="0" sz="1200">
                <a:effectLst>
                  <a:outerShdw blurRad="38100" dist="38100" dir="2700000" algn="tl">
                    <a:srgbClr val="000000"/>
                  </a:outerShdw>
                </a:effectLst>
                <a:latin typeface="+mn-lt"/>
              </a:defRPr>
            </a:lvl1pPr>
          </a:lstStyle>
          <a:p>
            <a:fld id="{B103F7C9-82ED-4288-BA67-F17F74B2D6A1}" type="slidenum">
              <a:rPr lang="ru-RU"/>
              <a:pPr/>
              <a:t>‹#›</a:t>
            </a:fld>
            <a:endParaRPr lang="ru-RU"/>
          </a:p>
        </p:txBody>
      </p:sp>
    </p:spTree>
  </p:cSld>
  <p:clrMap bg1="dk2" tx1="lt1" bg2="dk1" tx2="lt2" accent1="accent1" accent2="accent2" accent3="accent3" accent4="accent4" accent5="accent5" accent6="accent6" hlink="hlink" folHlink="folHlink"/>
  <p:sldLayoutIdLst>
    <p:sldLayoutId id="2147483842" r:id="rId1"/>
    <p:sldLayoutId id="2147483843" r:id="rId2"/>
    <p:sldLayoutId id="2147483844" r:id="rId3"/>
    <p:sldLayoutId id="2147483845" r:id="rId4"/>
    <p:sldLayoutId id="2147483846" r:id="rId5"/>
    <p:sldLayoutId id="2147483847" r:id="rId6"/>
    <p:sldLayoutId id="2147483848" r:id="rId7"/>
    <p:sldLayoutId id="2147483849" r:id="rId8"/>
    <p:sldLayoutId id="2147483850" r:id="rId9"/>
    <p:sldLayoutId id="2147483851" r:id="rId10"/>
    <p:sldLayoutId id="2147483852" r:id="rId11"/>
  </p:sldLayoutIdLst>
  <p:timing>
    <p:tnLst>
      <p:par>
        <p:cTn id="1" dur="indefinite" restart="never" nodeType="tmRoot"/>
      </p:par>
    </p:tnLst>
  </p:timing>
  <p:txStyles>
    <p:titleStyle>
      <a:lvl1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eaLnBrk="1" fontAlgn="base" hangingPunct="1">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lr>
          <a:schemeClr val="tx2"/>
        </a:buClr>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lr>
          <a:schemeClr val="tx2"/>
        </a:buClr>
        <a:buChar char="•"/>
        <a:defRPr sz="2000">
          <a:solidFill>
            <a:schemeClr val="tx1"/>
          </a:solidFill>
          <a:latin typeface="+mn-lt"/>
        </a:defRPr>
      </a:lvl5pPr>
      <a:lvl6pPr marL="2514600" indent="-228600" algn="l" rtl="0" eaLnBrk="1" fontAlgn="base" hangingPunct="1">
        <a:spcBef>
          <a:spcPct val="20000"/>
        </a:spcBef>
        <a:spcAft>
          <a:spcPct val="0"/>
        </a:spcAft>
        <a:buClr>
          <a:schemeClr val="tx2"/>
        </a:buClr>
        <a:buChar char="•"/>
        <a:defRPr sz="2000">
          <a:solidFill>
            <a:schemeClr val="tx1"/>
          </a:solidFill>
          <a:latin typeface="+mn-lt"/>
        </a:defRPr>
      </a:lvl6pPr>
      <a:lvl7pPr marL="2971800" indent="-228600" algn="l" rtl="0" eaLnBrk="1" fontAlgn="base" hangingPunct="1">
        <a:spcBef>
          <a:spcPct val="20000"/>
        </a:spcBef>
        <a:spcAft>
          <a:spcPct val="0"/>
        </a:spcAft>
        <a:buClr>
          <a:schemeClr val="tx2"/>
        </a:buClr>
        <a:buChar char="•"/>
        <a:defRPr sz="2000">
          <a:solidFill>
            <a:schemeClr val="tx1"/>
          </a:solidFill>
          <a:latin typeface="+mn-lt"/>
        </a:defRPr>
      </a:lvl7pPr>
      <a:lvl8pPr marL="3429000" indent="-228600" algn="l" rtl="0" eaLnBrk="1" fontAlgn="base" hangingPunct="1">
        <a:spcBef>
          <a:spcPct val="20000"/>
        </a:spcBef>
        <a:spcAft>
          <a:spcPct val="0"/>
        </a:spcAft>
        <a:buClr>
          <a:schemeClr val="tx2"/>
        </a:buClr>
        <a:buChar char="•"/>
        <a:defRPr sz="2000">
          <a:solidFill>
            <a:schemeClr val="tx1"/>
          </a:solidFill>
          <a:latin typeface="+mn-lt"/>
        </a:defRPr>
      </a:lvl8pPr>
      <a:lvl9pPr marL="3886200" indent="-228600" algn="l" rtl="0" eaLnBrk="1" fontAlgn="base" hangingPunct="1">
        <a:spcBef>
          <a:spcPct val="20000"/>
        </a:spcBef>
        <a:spcAft>
          <a:spcPct val="0"/>
        </a:spcAft>
        <a:buClr>
          <a:schemeClr val="tx2"/>
        </a:buClr>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2" name="Полилиния 11"/>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16" name="Полилиния 15"/>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Заголовок 8"/>
          <p:cNvSpPr>
            <a:spLocks noGrp="1"/>
          </p:cNvSpPr>
          <p:nvPr>
            <p:ph type="title"/>
          </p:nvPr>
        </p:nvSpPr>
        <p:spPr>
          <a:xfrm>
            <a:off x="457200" y="274638"/>
            <a:ext cx="7467600" cy="1143000"/>
          </a:xfrm>
          <a:prstGeom prst="rect">
            <a:avLst/>
          </a:prstGeom>
        </p:spPr>
        <p:txBody>
          <a:bodyPr vert="horz" lIns="45720" rIns="45720" anchor="ctr">
            <a:normAutofit/>
          </a:bodyPr>
          <a:lstStyle/>
          <a:p>
            <a:r>
              <a:rPr kumimoji="0" lang="ru-RU" smtClean="0"/>
              <a:t>Образец заголовка</a:t>
            </a:r>
            <a:endParaRPr kumimoji="0" lang="en-US"/>
          </a:p>
        </p:txBody>
      </p:sp>
      <p:sp>
        <p:nvSpPr>
          <p:cNvPr id="30" name="Текст 29"/>
          <p:cNvSpPr>
            <a:spLocks noGrp="1"/>
          </p:cNvSpPr>
          <p:nvPr>
            <p:ph type="body" idx="1"/>
          </p:nvPr>
        </p:nvSpPr>
        <p:spPr>
          <a:xfrm>
            <a:off x="457200" y="1600200"/>
            <a:ext cx="7467600" cy="4525963"/>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0" name="Дата 9"/>
          <p:cNvSpPr>
            <a:spLocks noGrp="1"/>
          </p:cNvSpPr>
          <p:nvPr>
            <p:ph type="dt" sz="half" idx="2"/>
          </p:nvPr>
        </p:nvSpPr>
        <p:spPr>
          <a:xfrm>
            <a:off x="457200" y="6422064"/>
            <a:ext cx="2133600" cy="365125"/>
          </a:xfrm>
          <a:prstGeom prst="rect">
            <a:avLst/>
          </a:prstGeom>
        </p:spPr>
        <p:txBody>
          <a:bodyPr vert="horz" bIns="0" anchor="b"/>
          <a:lstStyle>
            <a:lvl1pPr algn="l" eaLnBrk="1" latinLnBrk="0" hangingPunct="1">
              <a:defRPr kumimoji="0" sz="1000">
                <a:solidFill>
                  <a:schemeClr val="tx2">
                    <a:shade val="50000"/>
                  </a:schemeClr>
                </a:solidFill>
              </a:defRPr>
            </a:lvl1pPr>
          </a:lstStyle>
          <a:p>
            <a:fld id="{5B106E36-FD25-4E2D-B0AA-010F637433A0}" type="datetimeFigureOut">
              <a:rPr lang="ru-RU" smtClean="0"/>
              <a:pPr/>
              <a:t>22.09.2016</a:t>
            </a:fld>
            <a:endParaRPr lang="ru-RU"/>
          </a:p>
        </p:txBody>
      </p:sp>
      <p:sp>
        <p:nvSpPr>
          <p:cNvPr id="22" name="Нижний колонтитул 21"/>
          <p:cNvSpPr>
            <a:spLocks noGrp="1"/>
          </p:cNvSpPr>
          <p:nvPr>
            <p:ph type="ftr" sz="quarter" idx="3"/>
          </p:nvPr>
        </p:nvSpPr>
        <p:spPr>
          <a:xfrm>
            <a:off x="3124200" y="6422064"/>
            <a:ext cx="2895600" cy="365125"/>
          </a:xfrm>
          <a:prstGeom prst="rect">
            <a:avLst/>
          </a:prstGeom>
        </p:spPr>
        <p:txBody>
          <a:bodyPr vert="horz" lIns="0" rIns="0" bIns="0" anchor="b"/>
          <a:lstStyle>
            <a:lvl1pPr algn="ctr" eaLnBrk="1" latinLnBrk="0" hangingPunct="1">
              <a:defRPr kumimoji="0" sz="1000">
                <a:solidFill>
                  <a:schemeClr val="tx2">
                    <a:shade val="50000"/>
                  </a:schemeClr>
                </a:solidFill>
              </a:defRPr>
            </a:lvl1pPr>
          </a:lstStyle>
          <a:p>
            <a:endParaRPr lang="ru-RU"/>
          </a:p>
        </p:txBody>
      </p:sp>
      <p:sp>
        <p:nvSpPr>
          <p:cNvPr id="18" name="Номер слайда 17"/>
          <p:cNvSpPr>
            <a:spLocks noGrp="1"/>
          </p:cNvSpPr>
          <p:nvPr>
            <p:ph type="sldNum" sz="quarter" idx="4"/>
          </p:nvPr>
        </p:nvSpPr>
        <p:spPr>
          <a:xfrm>
            <a:off x="8153400" y="6422064"/>
            <a:ext cx="762000" cy="365125"/>
          </a:xfrm>
          <a:prstGeom prst="rect">
            <a:avLst/>
          </a:prstGeom>
        </p:spPr>
        <p:txBody>
          <a:bodyPr vert="horz" lIns="0" tIns="0" rIns="0" bIns="0" anchor="b"/>
          <a:lstStyle>
            <a:lvl1pPr algn="r" eaLnBrk="1" latinLnBrk="0" hangingPunct="1">
              <a:defRPr kumimoji="0" sz="1000">
                <a:solidFill>
                  <a:schemeClr val="tx2">
                    <a:shade val="50000"/>
                  </a:schemeClr>
                </a:solidFill>
              </a:defRPr>
            </a:lvl1pPr>
          </a:lstStyle>
          <a:p>
            <a:fld id="{725C68B6-61C2-468F-89AB-4B9F7531AA68}" type="slidenum">
              <a:rPr lang="ru-RU" smtClean="0"/>
              <a:pPr/>
              <a:t>‹#›</a:t>
            </a:fld>
            <a:endParaRPr lang="ru-RU"/>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600" kern="1200">
          <a:solidFill>
            <a:schemeClr val="tx1"/>
          </a:solidFill>
          <a:latin typeface="+mj-lt"/>
          <a:ea typeface="+mj-ea"/>
          <a:cs typeface="+mj-cs"/>
        </a:defRPr>
      </a:lvl1pPr>
    </p:titleStyle>
    <p:body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Полилиния 12"/>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Полилиния 11"/>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Прямоугольный треугольник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Прямая соединительная линия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Заголовок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ru-RU" smtClean="0"/>
              <a:t>Образец заголовка</a:t>
            </a:r>
            <a:endParaRPr kumimoji="0" lang="en-US"/>
          </a:p>
        </p:txBody>
      </p:sp>
      <p:sp>
        <p:nvSpPr>
          <p:cNvPr id="30" name="Текст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0" name="Дата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5B106E36-FD25-4E2D-B0AA-010F637433A0}" type="datetimeFigureOut">
              <a:rPr lang="ru-RU" smtClean="0"/>
              <a:pPr/>
              <a:t>22.09.2016</a:t>
            </a:fld>
            <a:endParaRPr lang="ru-RU"/>
          </a:p>
        </p:txBody>
      </p:sp>
      <p:sp>
        <p:nvSpPr>
          <p:cNvPr id="22" name="Нижний колонтитул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ru-RU"/>
          </a:p>
        </p:txBody>
      </p:sp>
      <p:sp>
        <p:nvSpPr>
          <p:cNvPr id="18" name="Номер слайда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1" name="Прямоугольный треугольник 10"/>
          <p:cNvSpPr/>
          <p:nvPr/>
        </p:nvSpPr>
        <p:spPr>
          <a:xfrm>
            <a:off x="7034" y="14068"/>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cxnSp>
        <p:nvCxnSpPr>
          <p:cNvPr id="8" name="Прямая соединительная линия 7"/>
          <p:cNvCxnSpPr/>
          <p:nvPr/>
        </p:nvCxnSpPr>
        <p:spPr>
          <a:xfrm>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Прямая соединительная линия 8"/>
          <p:cNvCxnSpPr/>
          <p:nvPr/>
        </p:nvCxnSpPr>
        <p:spPr>
          <a:xfrm rot="10800000" flipV="1">
            <a:off x="6468794" y="4948410"/>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2" name="Заголовок 21"/>
          <p:cNvSpPr>
            <a:spLocks noGrp="1"/>
          </p:cNvSpPr>
          <p:nvPr>
            <p:ph type="title"/>
          </p:nvPr>
        </p:nvSpPr>
        <p:spPr>
          <a:xfrm>
            <a:off x="457200" y="267494"/>
            <a:ext cx="8229600" cy="1399032"/>
          </a:xfrm>
          <a:prstGeom prst="rect">
            <a:avLst/>
          </a:prstGeom>
        </p:spPr>
        <p:txBody>
          <a:bodyPr vert="horz" anchor="ctr">
            <a:normAutofit/>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1882808"/>
            <a:ext cx="8229600" cy="4572000"/>
          </a:xfrm>
          <a:prstGeom prst="rect">
            <a:avLst/>
          </a:prstGeom>
        </p:spPr>
        <p:txBody>
          <a:bodyPr vert="horz" anchor="t">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4791456" y="6480969"/>
            <a:ext cx="2133600" cy="301752"/>
          </a:xfrm>
          <a:prstGeom prst="rect">
            <a:avLst/>
          </a:prstGeom>
        </p:spPr>
        <p:txBody>
          <a:bodyPr vert="horz" anchor="b"/>
          <a:lstStyle>
            <a:lvl1pPr algn="l" eaLnBrk="1" latinLnBrk="0" hangingPunct="1">
              <a:defRPr kumimoji="0" sz="1000" b="0">
                <a:solidFill>
                  <a:schemeClr val="tx1"/>
                </a:solidFill>
              </a:defRPr>
            </a:lvl1pPr>
          </a:lstStyle>
          <a:p>
            <a:fld id="{5B106E36-FD25-4E2D-B0AA-010F637433A0}" type="datetimeFigureOut">
              <a:rPr lang="ru-RU" smtClean="0"/>
              <a:pPr/>
              <a:t>22.09.2016</a:t>
            </a:fld>
            <a:endParaRPr lang="ru-RU"/>
          </a:p>
        </p:txBody>
      </p:sp>
      <p:sp>
        <p:nvSpPr>
          <p:cNvPr id="3" name="Нижний колонтитул 2"/>
          <p:cNvSpPr>
            <a:spLocks noGrp="1"/>
          </p:cNvSpPr>
          <p:nvPr>
            <p:ph type="ftr" sz="quarter" idx="3"/>
          </p:nvPr>
        </p:nvSpPr>
        <p:spPr>
          <a:xfrm>
            <a:off x="457200" y="6481890"/>
            <a:ext cx="4260056" cy="300831"/>
          </a:xfrm>
          <a:prstGeom prst="rect">
            <a:avLst/>
          </a:prstGeom>
        </p:spPr>
        <p:txBody>
          <a:bodyPr vert="horz" anchor="b"/>
          <a:lstStyle>
            <a:lvl1pPr algn="r" eaLnBrk="1" latinLnBrk="0" hangingPunct="1">
              <a:defRPr kumimoji="0" sz="1000">
                <a:solidFill>
                  <a:schemeClr val="tx1"/>
                </a:solidFill>
              </a:defRPr>
            </a:lvl1pPr>
          </a:lstStyle>
          <a:p>
            <a:endParaRPr lang="ru-RU"/>
          </a:p>
        </p:txBody>
      </p:sp>
      <p:sp>
        <p:nvSpPr>
          <p:cNvPr id="23" name="Номер слайда 22"/>
          <p:cNvSpPr>
            <a:spLocks noGrp="1"/>
          </p:cNvSpPr>
          <p:nvPr>
            <p:ph type="sldNum" sz="quarter" idx="4"/>
          </p:nvPr>
        </p:nvSpPr>
        <p:spPr>
          <a:xfrm>
            <a:off x="7589520" y="6480969"/>
            <a:ext cx="502920" cy="301752"/>
          </a:xfrm>
          <a:prstGeom prst="rect">
            <a:avLst/>
          </a:prstGeom>
        </p:spPr>
        <p:txBody>
          <a:bodyPr vert="horz" anchor="b"/>
          <a:lstStyle>
            <a:lvl1pPr algn="ctr" eaLnBrk="1" latinLnBrk="0" hangingPunct="1">
              <a:defRPr kumimoji="0" sz="1200">
                <a:solidFill>
                  <a:schemeClr val="tx1"/>
                </a:solidFill>
              </a:defRPr>
            </a:lvl1pPr>
          </a:lstStyle>
          <a:p>
            <a:fld id="{725C68B6-61C2-468F-89AB-4B9F7531AA68}" type="slidenum">
              <a:rPr lang="ru-RU" smtClean="0"/>
              <a:pPr/>
              <a:t>‹#›</a:t>
            </a:fld>
            <a:endParaRPr lang="ru-RU"/>
          </a:p>
        </p:txBody>
      </p:sp>
    </p:spTree>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iming>
    <p:tnLst>
      <p:par>
        <p:cTn id="1" dur="indefinite" restart="never" nodeType="tmRoot"/>
      </p:par>
    </p:tnLst>
  </p:timing>
  <p:txStyles>
    <p:titleStyle>
      <a:lvl1pPr marL="484632" algn="l" rtl="0" eaLnBrk="1" latinLnBrk="0" hangingPunct="1">
        <a:spcBef>
          <a:spcPct val="0"/>
        </a:spcBef>
        <a:buNone/>
        <a:defRPr kumimoji="0" sz="4200" kern="120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defRPr>
      </a:lvl1pPr>
    </p:titleStyle>
    <p:bodyStyle>
      <a:lvl1pPr marL="448056"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822960" indent="-285750" algn="l" rtl="0" eaLnBrk="1" latinLnBrk="0" hangingPunct="1">
        <a:spcBef>
          <a:spcPct val="20000"/>
        </a:spcBef>
        <a:buClr>
          <a:schemeClr val="accent1"/>
        </a:buClr>
        <a:buSzPct val="95000"/>
        <a:buFont typeface="Verdana"/>
        <a:buChar char="›"/>
        <a:defRPr kumimoji="0" sz="2600" kern="1200">
          <a:solidFill>
            <a:schemeClr val="tx1"/>
          </a:solidFill>
          <a:latin typeface="+mn-lt"/>
          <a:ea typeface="+mn-ea"/>
          <a:cs typeface="+mn-cs"/>
        </a:defRPr>
      </a:lvl2pPr>
      <a:lvl3pPr marL="1106424" indent="-228600" algn="l" rtl="0" eaLnBrk="1" latinLnBrk="0" hangingPunct="1">
        <a:spcBef>
          <a:spcPct val="20000"/>
        </a:spcBef>
        <a:buClr>
          <a:schemeClr val="accent1"/>
        </a:buClr>
        <a:buFont typeface="Wingdings 2"/>
        <a:buChar char=""/>
        <a:defRPr kumimoji="0" sz="2400" kern="1200">
          <a:solidFill>
            <a:schemeClr val="tx1"/>
          </a:solidFill>
          <a:latin typeface="+mn-lt"/>
          <a:ea typeface="+mn-ea"/>
          <a:cs typeface="+mn-cs"/>
        </a:defRPr>
      </a:lvl3pPr>
      <a:lvl4pPr marL="1371600" indent="-210312" algn="l" rtl="0" eaLnBrk="1" latinLnBrk="0" hangingPunct="1">
        <a:spcBef>
          <a:spcPct val="20000"/>
        </a:spcBef>
        <a:buClr>
          <a:schemeClr val="accent1"/>
        </a:buClr>
        <a:buFont typeface="Wingdings 2"/>
        <a:buChar char=""/>
        <a:defRPr kumimoji="0" sz="2000" kern="1200">
          <a:solidFill>
            <a:schemeClr val="tx1"/>
          </a:solidFill>
          <a:latin typeface="+mn-lt"/>
          <a:ea typeface="+mn-ea"/>
          <a:cs typeface="+mn-cs"/>
        </a:defRPr>
      </a:lvl4pPr>
      <a:lvl5pPr marL="1600200" indent="-210312" algn="l" rtl="0" eaLnBrk="1" latinLnBrk="0" hangingPunct="1">
        <a:spcBef>
          <a:spcPct val="20000"/>
        </a:spcBef>
        <a:buClr>
          <a:schemeClr val="accent1">
            <a:tint val="75000"/>
          </a:schemeClr>
        </a:buClr>
        <a:buFont typeface="Wingdings 2"/>
        <a:buChar char=""/>
        <a:defRPr kumimoji="0"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2" name="Полилиния 11"/>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16" name="Полилиния 15"/>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Заголовок 8"/>
          <p:cNvSpPr>
            <a:spLocks noGrp="1"/>
          </p:cNvSpPr>
          <p:nvPr>
            <p:ph type="title"/>
          </p:nvPr>
        </p:nvSpPr>
        <p:spPr>
          <a:xfrm>
            <a:off x="457200" y="274638"/>
            <a:ext cx="7467600" cy="1143000"/>
          </a:xfrm>
          <a:prstGeom prst="rect">
            <a:avLst/>
          </a:prstGeom>
        </p:spPr>
        <p:txBody>
          <a:bodyPr vert="horz" lIns="45720" rIns="45720" anchor="ctr">
            <a:normAutofit/>
          </a:bodyPr>
          <a:lstStyle/>
          <a:p>
            <a:r>
              <a:rPr kumimoji="0" lang="ru-RU" smtClean="0"/>
              <a:t>Образец заголовка</a:t>
            </a:r>
            <a:endParaRPr kumimoji="0" lang="en-US"/>
          </a:p>
        </p:txBody>
      </p:sp>
      <p:sp>
        <p:nvSpPr>
          <p:cNvPr id="30" name="Текст 29"/>
          <p:cNvSpPr>
            <a:spLocks noGrp="1"/>
          </p:cNvSpPr>
          <p:nvPr>
            <p:ph type="body" idx="1"/>
          </p:nvPr>
        </p:nvSpPr>
        <p:spPr>
          <a:xfrm>
            <a:off x="457200" y="1600200"/>
            <a:ext cx="7467600" cy="4525963"/>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0" name="Дата 9"/>
          <p:cNvSpPr>
            <a:spLocks noGrp="1"/>
          </p:cNvSpPr>
          <p:nvPr>
            <p:ph type="dt" sz="half" idx="2"/>
          </p:nvPr>
        </p:nvSpPr>
        <p:spPr>
          <a:xfrm>
            <a:off x="457200" y="6422064"/>
            <a:ext cx="2133600" cy="365125"/>
          </a:xfrm>
          <a:prstGeom prst="rect">
            <a:avLst/>
          </a:prstGeom>
        </p:spPr>
        <p:txBody>
          <a:bodyPr vert="horz" bIns="0" anchor="b"/>
          <a:lstStyle>
            <a:lvl1pPr algn="l" eaLnBrk="1" latinLnBrk="0" hangingPunct="1">
              <a:defRPr kumimoji="0" sz="1000">
                <a:solidFill>
                  <a:schemeClr val="tx2">
                    <a:shade val="50000"/>
                  </a:schemeClr>
                </a:solidFill>
              </a:defRPr>
            </a:lvl1pPr>
          </a:lstStyle>
          <a:p>
            <a:fld id="{5B106E36-FD25-4E2D-B0AA-010F637433A0}" type="datetimeFigureOut">
              <a:rPr lang="ru-RU" smtClean="0"/>
              <a:pPr/>
              <a:t>22.09.2016</a:t>
            </a:fld>
            <a:endParaRPr lang="ru-RU"/>
          </a:p>
        </p:txBody>
      </p:sp>
      <p:sp>
        <p:nvSpPr>
          <p:cNvPr id="22" name="Нижний колонтитул 21"/>
          <p:cNvSpPr>
            <a:spLocks noGrp="1"/>
          </p:cNvSpPr>
          <p:nvPr>
            <p:ph type="ftr" sz="quarter" idx="3"/>
          </p:nvPr>
        </p:nvSpPr>
        <p:spPr>
          <a:xfrm>
            <a:off x="3124200" y="6422064"/>
            <a:ext cx="2895600" cy="365125"/>
          </a:xfrm>
          <a:prstGeom prst="rect">
            <a:avLst/>
          </a:prstGeom>
        </p:spPr>
        <p:txBody>
          <a:bodyPr vert="horz" lIns="0" rIns="0" bIns="0" anchor="b"/>
          <a:lstStyle>
            <a:lvl1pPr algn="ctr" eaLnBrk="1" latinLnBrk="0" hangingPunct="1">
              <a:defRPr kumimoji="0" sz="1000">
                <a:solidFill>
                  <a:schemeClr val="tx2">
                    <a:shade val="50000"/>
                  </a:schemeClr>
                </a:solidFill>
              </a:defRPr>
            </a:lvl1pPr>
          </a:lstStyle>
          <a:p>
            <a:endParaRPr lang="ru-RU"/>
          </a:p>
        </p:txBody>
      </p:sp>
      <p:sp>
        <p:nvSpPr>
          <p:cNvPr id="18" name="Номер слайда 17"/>
          <p:cNvSpPr>
            <a:spLocks noGrp="1"/>
          </p:cNvSpPr>
          <p:nvPr>
            <p:ph type="sldNum" sz="quarter" idx="4"/>
          </p:nvPr>
        </p:nvSpPr>
        <p:spPr>
          <a:xfrm>
            <a:off x="8153400" y="6422064"/>
            <a:ext cx="762000" cy="365125"/>
          </a:xfrm>
          <a:prstGeom prst="rect">
            <a:avLst/>
          </a:prstGeom>
        </p:spPr>
        <p:txBody>
          <a:bodyPr vert="horz" lIns="0" tIns="0" rIns="0" bIns="0" anchor="b"/>
          <a:lstStyle>
            <a:lvl1pPr algn="r" eaLnBrk="1" latinLnBrk="0" hangingPunct="1">
              <a:defRPr kumimoji="0" sz="1000">
                <a:solidFill>
                  <a:schemeClr val="tx2">
                    <a:shade val="50000"/>
                  </a:schemeClr>
                </a:solidFill>
              </a:defRPr>
            </a:lvl1pPr>
          </a:lstStyle>
          <a:p>
            <a:fld id="{725C68B6-61C2-468F-89AB-4B9F7531AA68}" type="slidenum">
              <a:rPr lang="ru-RU" smtClean="0"/>
              <a:pPr/>
              <a:t>‹#›</a:t>
            </a:fld>
            <a:endParaRPr lang="ru-RU"/>
          </a:p>
        </p:txBody>
      </p:sp>
    </p:spTree>
  </p:cSld>
  <p:clrMap bg1="dk1" tx1="lt1" bg2="dk2" tx2="lt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rtl="0" eaLnBrk="1" latinLnBrk="0" hangingPunct="1">
        <a:spcBef>
          <a:spcPct val="0"/>
        </a:spcBef>
        <a:buNone/>
        <a:defRPr kumimoji="0" sz="4600" kern="1200">
          <a:solidFill>
            <a:schemeClr val="tx1"/>
          </a:solidFill>
          <a:latin typeface="+mj-lt"/>
          <a:ea typeface="+mj-ea"/>
          <a:cs typeface="+mj-cs"/>
        </a:defRPr>
      </a:lvl1pPr>
    </p:titleStyle>
    <p:body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Текст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1" name="Дата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5B106E36-FD25-4E2D-B0AA-010F637433A0}" type="datetimeFigureOut">
              <a:rPr lang="ru-RU" smtClean="0"/>
              <a:pPr/>
              <a:t>22.09.2016</a:t>
            </a:fld>
            <a:endParaRPr lang="ru-RU"/>
          </a:p>
        </p:txBody>
      </p:sp>
      <p:sp>
        <p:nvSpPr>
          <p:cNvPr id="28" name="Нижний колонтитул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ru-RU"/>
          </a:p>
        </p:txBody>
      </p:sp>
      <p:sp>
        <p:nvSpPr>
          <p:cNvPr id="5" name="Номер слайда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725C68B6-61C2-468F-89AB-4B9F7531AA68}" type="slidenum">
              <a:rPr lang="ru-RU" smtClean="0"/>
              <a:pPr/>
              <a:t>‹#›</a:t>
            </a:fld>
            <a:endParaRPr lang="ru-RU"/>
          </a:p>
        </p:txBody>
      </p:sp>
      <p:sp>
        <p:nvSpPr>
          <p:cNvPr id="10" name="Заголовок 9"/>
          <p:cNvSpPr>
            <a:spLocks noGrp="1"/>
          </p:cNvSpPr>
          <p:nvPr>
            <p:ph type="title"/>
          </p:nvPr>
        </p:nvSpPr>
        <p:spPr>
          <a:xfrm>
            <a:off x="304800" y="457200"/>
            <a:ext cx="8686800" cy="838200"/>
          </a:xfrm>
          <a:prstGeom prst="rect">
            <a:avLst/>
          </a:prstGeom>
        </p:spPr>
        <p:txBody>
          <a:bodyPr vert="horz" anchor="ctr">
            <a:normAutofit/>
          </a:bodyPr>
          <a:lstStyle/>
          <a:p>
            <a:r>
              <a:rPr kumimoji="0" lang="ru-RU" smtClean="0"/>
              <a:t>Образец заголовка</a:t>
            </a:r>
            <a:endParaRPr kumimoji="0" lang="en-US"/>
          </a:p>
        </p:txBody>
      </p:sp>
      <p:sp>
        <p:nvSpPr>
          <p:cNvPr id="9" name="Прямая соединительная линия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Прямая соединительная линия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bwMode="invGray">
      <p:bgPr>
        <a:gradFill rotWithShape="0">
          <a:gsLst>
            <a:gs pos="0">
              <a:schemeClr val="bg2"/>
            </a:gs>
            <a:gs pos="50000">
              <a:schemeClr val="bg1"/>
            </a:gs>
            <a:gs pos="100000">
              <a:schemeClr val="bg2"/>
            </a:gs>
          </a:gsLst>
          <a:lin ang="0" scaled="1"/>
        </a:gradFill>
        <a:effectLst>
          <a:outerShdw dist="107763" dir="2700000" algn="ctr" rotWithShape="0">
            <a:srgbClr val="000000"/>
          </a:outerShdw>
        </a:effectLst>
      </p:bgPr>
    </p:bg>
    <p:spTree>
      <p:nvGrpSpPr>
        <p:cNvPr id="1" name=""/>
        <p:cNvGrpSpPr/>
        <p:nvPr/>
      </p:nvGrpSpPr>
      <p:grpSpPr>
        <a:xfrm>
          <a:off x="0" y="0"/>
          <a:ext cx="0" cy="0"/>
          <a:chOff x="0" y="0"/>
          <a:chExt cx="0" cy="0"/>
        </a:xfrm>
      </p:grpSpPr>
      <p:sp>
        <p:nvSpPr>
          <p:cNvPr id="2050" name="Rectangle 2"/>
          <p:cNvSpPr>
            <a:spLocks noChangeArrowheads="1"/>
          </p:cNvSpPr>
          <p:nvPr/>
        </p:nvSpPr>
        <p:spPr bwMode="invGray">
          <a:xfrm>
            <a:off x="8783638" y="444500"/>
            <a:ext cx="360362" cy="3152775"/>
          </a:xfrm>
          <a:prstGeom prst="rect">
            <a:avLst/>
          </a:prstGeom>
          <a:gradFill rotWithShape="0">
            <a:gsLst>
              <a:gs pos="0">
                <a:schemeClr val="bg2"/>
              </a:gs>
              <a:gs pos="50000">
                <a:schemeClr val="hlink"/>
              </a:gs>
              <a:gs pos="100000">
                <a:schemeClr val="bg2"/>
              </a:gs>
            </a:gsLst>
            <a:lin ang="0" scaled="1"/>
          </a:gradFill>
          <a:ln w="9525">
            <a:noFill/>
            <a:miter lim="800000"/>
            <a:headEnd/>
            <a:tailEnd/>
          </a:ln>
        </p:spPr>
        <p:txBody>
          <a:bodyPr wrap="none" anchor="ctr"/>
          <a:lstStyle/>
          <a:p>
            <a:endParaRPr lang="ru-RU"/>
          </a:p>
        </p:txBody>
      </p:sp>
      <p:sp>
        <p:nvSpPr>
          <p:cNvPr id="2051" name="Freeform 3"/>
          <p:cNvSpPr>
            <a:spLocks/>
          </p:cNvSpPr>
          <p:nvPr/>
        </p:nvSpPr>
        <p:spPr bwMode="invGray">
          <a:xfrm>
            <a:off x="0" y="0"/>
            <a:ext cx="9144000" cy="2133600"/>
          </a:xfrm>
          <a:custGeom>
            <a:avLst/>
            <a:gdLst/>
            <a:ahLst/>
            <a:cxnLst>
              <a:cxn ang="0">
                <a:pos x="0" y="0"/>
              </a:cxn>
              <a:cxn ang="0">
                <a:pos x="5760" y="0"/>
              </a:cxn>
              <a:cxn ang="0">
                <a:pos x="5760" y="720"/>
              </a:cxn>
              <a:cxn ang="0">
                <a:pos x="3600" y="624"/>
              </a:cxn>
              <a:cxn ang="0">
                <a:pos x="0" y="1000"/>
              </a:cxn>
              <a:cxn ang="0">
                <a:pos x="0" y="0"/>
              </a:cxn>
            </a:cxnLst>
            <a:rect l="0" t="0" r="r" b="b"/>
            <a:pathLst>
              <a:path w="5760" h="1104">
                <a:moveTo>
                  <a:pt x="0" y="0"/>
                </a:moveTo>
                <a:lnTo>
                  <a:pt x="5760" y="0"/>
                </a:lnTo>
                <a:lnTo>
                  <a:pt x="5760" y="720"/>
                </a:lnTo>
                <a:cubicBezTo>
                  <a:pt x="5400" y="824"/>
                  <a:pt x="4560" y="577"/>
                  <a:pt x="3600" y="624"/>
                </a:cubicBezTo>
                <a:cubicBezTo>
                  <a:pt x="2640" y="671"/>
                  <a:pt x="600" y="1104"/>
                  <a:pt x="0" y="1000"/>
                </a:cubicBezTo>
                <a:lnTo>
                  <a:pt x="0" y="0"/>
                </a:lnTo>
                <a:close/>
              </a:path>
            </a:pathLst>
          </a:custGeom>
          <a:gradFill rotWithShape="0">
            <a:gsLst>
              <a:gs pos="0">
                <a:schemeClr val="bg2"/>
              </a:gs>
              <a:gs pos="50000">
                <a:schemeClr val="bg1"/>
              </a:gs>
              <a:gs pos="100000">
                <a:schemeClr val="bg2"/>
              </a:gs>
            </a:gsLst>
            <a:lin ang="0" scaled="1"/>
          </a:gradFill>
          <a:ln w="9525">
            <a:noFill/>
            <a:round/>
            <a:headEnd/>
            <a:tailEnd/>
          </a:ln>
        </p:spPr>
        <p:txBody>
          <a:bodyPr wrap="none" anchor="ctr"/>
          <a:lstStyle/>
          <a:p>
            <a:endParaRPr lang="ru-RU"/>
          </a:p>
        </p:txBody>
      </p:sp>
      <p:sp>
        <p:nvSpPr>
          <p:cNvPr id="2052" name="Freeform 4"/>
          <p:cNvSpPr>
            <a:spLocks/>
          </p:cNvSpPr>
          <p:nvPr/>
        </p:nvSpPr>
        <p:spPr bwMode="invGray">
          <a:xfrm>
            <a:off x="0" y="1163638"/>
            <a:ext cx="9144000" cy="5694362"/>
          </a:xfrm>
          <a:custGeom>
            <a:avLst/>
            <a:gdLst/>
            <a:ahLst/>
            <a:cxnLst>
              <a:cxn ang="0">
                <a:pos x="0" y="582"/>
              </a:cxn>
              <a:cxn ang="0">
                <a:pos x="2640" y="267"/>
              </a:cxn>
              <a:cxn ang="0">
                <a:pos x="3373" y="160"/>
              </a:cxn>
              <a:cxn ang="0">
                <a:pos x="5760" y="358"/>
              </a:cxn>
              <a:cxn ang="0">
                <a:pos x="5760" y="3587"/>
              </a:cxn>
              <a:cxn ang="0">
                <a:pos x="0" y="3587"/>
              </a:cxn>
              <a:cxn ang="0">
                <a:pos x="0" y="582"/>
              </a:cxn>
            </a:cxnLst>
            <a:rect l="0" t="0" r="r" b="b"/>
            <a:pathLst>
              <a:path w="5760" h="3587">
                <a:moveTo>
                  <a:pt x="0" y="582"/>
                </a:moveTo>
                <a:cubicBezTo>
                  <a:pt x="1027" y="680"/>
                  <a:pt x="1960" y="387"/>
                  <a:pt x="2640" y="267"/>
                </a:cubicBezTo>
                <a:cubicBezTo>
                  <a:pt x="2640" y="267"/>
                  <a:pt x="3268" y="180"/>
                  <a:pt x="3373" y="160"/>
                </a:cubicBezTo>
                <a:cubicBezTo>
                  <a:pt x="4120" y="0"/>
                  <a:pt x="5280" y="358"/>
                  <a:pt x="5760" y="358"/>
                </a:cubicBezTo>
                <a:lnTo>
                  <a:pt x="5760" y="3587"/>
                </a:lnTo>
                <a:lnTo>
                  <a:pt x="0" y="3587"/>
                </a:lnTo>
                <a:cubicBezTo>
                  <a:pt x="0" y="3587"/>
                  <a:pt x="0" y="582"/>
                  <a:pt x="0" y="582"/>
                </a:cubicBezTo>
                <a:close/>
              </a:path>
            </a:pathLst>
          </a:custGeom>
          <a:gradFill rotWithShape="0">
            <a:gsLst>
              <a:gs pos="0">
                <a:schemeClr val="bg2"/>
              </a:gs>
              <a:gs pos="50000">
                <a:schemeClr val="bg1"/>
              </a:gs>
              <a:gs pos="100000">
                <a:schemeClr val="bg2"/>
              </a:gs>
            </a:gsLst>
            <a:lin ang="0" scaled="1"/>
          </a:gradFill>
          <a:ln w="9525" cap="flat">
            <a:noFill/>
            <a:prstDash val="solid"/>
            <a:round/>
            <a:headEnd type="none" w="med" len="med"/>
            <a:tailEnd type="none" w="med" len="med"/>
          </a:ln>
          <a:effectLst/>
        </p:spPr>
        <p:txBody>
          <a:bodyPr wrap="none" anchor="ctr"/>
          <a:lstStyle/>
          <a:p>
            <a:endParaRPr lang="ru-RU"/>
          </a:p>
        </p:txBody>
      </p:sp>
      <p:sp>
        <p:nvSpPr>
          <p:cNvPr id="2053" name="Freeform 5"/>
          <p:cNvSpPr>
            <a:spLocks/>
          </p:cNvSpPr>
          <p:nvPr/>
        </p:nvSpPr>
        <p:spPr bwMode="invGray">
          <a:xfrm>
            <a:off x="0" y="292100"/>
            <a:ext cx="9144000" cy="854075"/>
          </a:xfrm>
          <a:custGeom>
            <a:avLst/>
            <a:gdLst/>
            <a:ahLst/>
            <a:cxnLst>
              <a:cxn ang="0">
                <a:pos x="0" y="163"/>
              </a:cxn>
              <a:cxn ang="0">
                <a:pos x="0" y="403"/>
              </a:cxn>
              <a:cxn ang="0">
                <a:pos x="1773" y="443"/>
              </a:cxn>
              <a:cxn ang="0">
                <a:pos x="4573" y="176"/>
              </a:cxn>
              <a:cxn ang="0">
                <a:pos x="5760" y="536"/>
              </a:cxn>
              <a:cxn ang="0">
                <a:pos x="5760" y="163"/>
              </a:cxn>
              <a:cxn ang="0">
                <a:pos x="4560" y="29"/>
              </a:cxn>
              <a:cxn ang="0">
                <a:pos x="1987" y="336"/>
              </a:cxn>
              <a:cxn ang="0">
                <a:pos x="0" y="163"/>
              </a:cxn>
            </a:cxnLst>
            <a:rect l="0" t="0" r="r" b="b"/>
            <a:pathLst>
              <a:path w="5760" h="538">
                <a:moveTo>
                  <a:pt x="0" y="163"/>
                </a:moveTo>
                <a:lnTo>
                  <a:pt x="0" y="403"/>
                </a:lnTo>
                <a:cubicBezTo>
                  <a:pt x="295" y="450"/>
                  <a:pt x="1011" y="481"/>
                  <a:pt x="1773" y="443"/>
                </a:cubicBezTo>
                <a:cubicBezTo>
                  <a:pt x="2535" y="405"/>
                  <a:pt x="3909" y="161"/>
                  <a:pt x="4573" y="176"/>
                </a:cubicBezTo>
                <a:cubicBezTo>
                  <a:pt x="5237" y="191"/>
                  <a:pt x="5562" y="538"/>
                  <a:pt x="5760" y="536"/>
                </a:cubicBezTo>
                <a:lnTo>
                  <a:pt x="5760" y="163"/>
                </a:lnTo>
                <a:cubicBezTo>
                  <a:pt x="5560" y="79"/>
                  <a:pt x="5189" y="0"/>
                  <a:pt x="4560" y="29"/>
                </a:cubicBezTo>
                <a:cubicBezTo>
                  <a:pt x="3931" y="58"/>
                  <a:pt x="2747" y="314"/>
                  <a:pt x="1987" y="336"/>
                </a:cubicBezTo>
                <a:cubicBezTo>
                  <a:pt x="1227" y="358"/>
                  <a:pt x="414" y="199"/>
                  <a:pt x="0" y="163"/>
                </a:cubicBezTo>
                <a:close/>
              </a:path>
            </a:pathLst>
          </a:custGeom>
          <a:gradFill rotWithShape="0">
            <a:gsLst>
              <a:gs pos="0">
                <a:schemeClr val="bg1"/>
              </a:gs>
              <a:gs pos="50000">
                <a:schemeClr val="bg2"/>
              </a:gs>
              <a:gs pos="100000">
                <a:schemeClr val="bg1"/>
              </a:gs>
            </a:gsLst>
            <a:lin ang="0" scaled="1"/>
          </a:gradFill>
          <a:ln w="9525">
            <a:noFill/>
            <a:round/>
            <a:headEnd/>
            <a:tailEnd/>
          </a:ln>
        </p:spPr>
        <p:txBody>
          <a:bodyPr wrap="none" anchor="ctr"/>
          <a:lstStyle/>
          <a:p>
            <a:endParaRPr lang="ru-RU"/>
          </a:p>
        </p:txBody>
      </p:sp>
      <p:sp>
        <p:nvSpPr>
          <p:cNvPr id="2054" name="Freeform 6"/>
          <p:cNvSpPr>
            <a:spLocks/>
          </p:cNvSpPr>
          <p:nvPr/>
        </p:nvSpPr>
        <p:spPr bwMode="invGray">
          <a:xfrm>
            <a:off x="0" y="2405063"/>
            <a:ext cx="9144000" cy="1069975"/>
          </a:xfrm>
          <a:custGeom>
            <a:avLst/>
            <a:gdLst/>
            <a:ahLst/>
            <a:cxnLst>
              <a:cxn ang="0">
                <a:pos x="0" y="246"/>
              </a:cxn>
              <a:cxn ang="0">
                <a:pos x="0" y="406"/>
              </a:cxn>
              <a:cxn ang="0">
                <a:pos x="1280" y="645"/>
              </a:cxn>
              <a:cxn ang="0">
                <a:pos x="1627" y="580"/>
              </a:cxn>
              <a:cxn ang="0">
                <a:pos x="4493" y="113"/>
              </a:cxn>
              <a:cxn ang="0">
                <a:pos x="5760" y="606"/>
              </a:cxn>
              <a:cxn ang="0">
                <a:pos x="5760" y="233"/>
              </a:cxn>
              <a:cxn ang="0">
                <a:pos x="4040" y="33"/>
              </a:cxn>
              <a:cxn ang="0">
                <a:pos x="1093" y="433"/>
              </a:cxn>
              <a:cxn ang="0">
                <a:pos x="0" y="246"/>
              </a:cxn>
            </a:cxnLst>
            <a:rect l="0" t="0" r="r" b="b"/>
            <a:pathLst>
              <a:path w="5760" h="674">
                <a:moveTo>
                  <a:pt x="0" y="246"/>
                </a:moveTo>
                <a:lnTo>
                  <a:pt x="0" y="406"/>
                </a:lnTo>
                <a:cubicBezTo>
                  <a:pt x="213" y="463"/>
                  <a:pt x="1009" y="616"/>
                  <a:pt x="1280" y="645"/>
                </a:cubicBezTo>
                <a:cubicBezTo>
                  <a:pt x="1551" y="674"/>
                  <a:pt x="1092" y="669"/>
                  <a:pt x="1627" y="580"/>
                </a:cubicBezTo>
                <a:cubicBezTo>
                  <a:pt x="2162" y="491"/>
                  <a:pt x="3804" y="109"/>
                  <a:pt x="4493" y="113"/>
                </a:cubicBezTo>
                <a:cubicBezTo>
                  <a:pt x="5182" y="117"/>
                  <a:pt x="5549" y="586"/>
                  <a:pt x="5760" y="606"/>
                </a:cubicBezTo>
                <a:lnTo>
                  <a:pt x="5760" y="233"/>
                </a:lnTo>
                <a:cubicBezTo>
                  <a:pt x="5471" y="158"/>
                  <a:pt x="4818" y="0"/>
                  <a:pt x="4040" y="33"/>
                </a:cubicBezTo>
                <a:cubicBezTo>
                  <a:pt x="3262" y="66"/>
                  <a:pt x="1766" y="398"/>
                  <a:pt x="1093" y="433"/>
                </a:cubicBezTo>
                <a:cubicBezTo>
                  <a:pt x="420" y="468"/>
                  <a:pt x="228" y="285"/>
                  <a:pt x="0" y="246"/>
                </a:cubicBezTo>
                <a:close/>
              </a:path>
            </a:pathLst>
          </a:custGeom>
          <a:gradFill rotWithShape="0">
            <a:gsLst>
              <a:gs pos="0">
                <a:schemeClr val="bg1"/>
              </a:gs>
              <a:gs pos="50000">
                <a:schemeClr val="accent2"/>
              </a:gs>
              <a:gs pos="100000">
                <a:schemeClr val="bg1"/>
              </a:gs>
            </a:gsLst>
            <a:lin ang="0" scaled="1"/>
          </a:gradFill>
          <a:ln w="9525" cap="flat">
            <a:noFill/>
            <a:prstDash val="solid"/>
            <a:round/>
            <a:headEnd type="none" w="med" len="med"/>
            <a:tailEnd type="none" w="med" len="med"/>
          </a:ln>
          <a:effectLst/>
        </p:spPr>
        <p:txBody>
          <a:bodyPr wrap="none" anchor="ctr"/>
          <a:lstStyle/>
          <a:p>
            <a:endParaRPr lang="ru-RU"/>
          </a:p>
        </p:txBody>
      </p:sp>
      <p:sp>
        <p:nvSpPr>
          <p:cNvPr id="2055" name="Freeform 7"/>
          <p:cNvSpPr>
            <a:spLocks/>
          </p:cNvSpPr>
          <p:nvPr/>
        </p:nvSpPr>
        <p:spPr bwMode="white">
          <a:xfrm>
            <a:off x="2476500" y="1522413"/>
            <a:ext cx="6667500" cy="5335587"/>
          </a:xfrm>
          <a:custGeom>
            <a:avLst/>
            <a:gdLst/>
            <a:ahLst/>
            <a:cxnLst>
              <a:cxn ang="0">
                <a:pos x="0" y="3361"/>
              </a:cxn>
              <a:cxn ang="0">
                <a:pos x="1054" y="295"/>
              </a:cxn>
              <a:cxn ang="0">
                <a:pos x="4200" y="1588"/>
              </a:cxn>
              <a:cxn ang="0">
                <a:pos x="4200" y="2028"/>
              </a:cxn>
              <a:cxn ang="0">
                <a:pos x="1200" y="442"/>
              </a:cxn>
              <a:cxn ang="0">
                <a:pos x="347" y="3361"/>
              </a:cxn>
              <a:cxn ang="0">
                <a:pos x="0" y="3361"/>
              </a:cxn>
            </a:cxnLst>
            <a:rect l="0" t="0" r="r" b="b"/>
            <a:pathLst>
              <a:path w="4200" h="3361">
                <a:moveTo>
                  <a:pt x="0" y="3361"/>
                </a:moveTo>
                <a:cubicBezTo>
                  <a:pt x="118" y="2850"/>
                  <a:pt x="354" y="590"/>
                  <a:pt x="1054" y="295"/>
                </a:cubicBezTo>
                <a:cubicBezTo>
                  <a:pt x="1754" y="0"/>
                  <a:pt x="3676" y="1299"/>
                  <a:pt x="4200" y="1588"/>
                </a:cubicBezTo>
                <a:lnTo>
                  <a:pt x="4200" y="2028"/>
                </a:lnTo>
                <a:cubicBezTo>
                  <a:pt x="3700" y="1837"/>
                  <a:pt x="1842" y="220"/>
                  <a:pt x="1200" y="442"/>
                </a:cubicBezTo>
                <a:cubicBezTo>
                  <a:pt x="558" y="664"/>
                  <a:pt x="547" y="2875"/>
                  <a:pt x="347" y="3361"/>
                </a:cubicBezTo>
                <a:lnTo>
                  <a:pt x="0" y="3361"/>
                </a:lnTo>
                <a:close/>
              </a:path>
            </a:pathLst>
          </a:custGeom>
          <a:gradFill rotWithShape="0">
            <a:gsLst>
              <a:gs pos="0">
                <a:schemeClr val="accent2"/>
              </a:gs>
              <a:gs pos="50000">
                <a:schemeClr val="bg1"/>
              </a:gs>
              <a:gs pos="100000">
                <a:schemeClr val="accent2"/>
              </a:gs>
            </a:gsLst>
            <a:lin ang="5400000" scaled="1"/>
          </a:gradFill>
          <a:ln w="9525">
            <a:noFill/>
            <a:round/>
            <a:headEnd/>
            <a:tailEnd/>
          </a:ln>
        </p:spPr>
        <p:txBody>
          <a:bodyPr wrap="none" anchor="ctr"/>
          <a:lstStyle/>
          <a:p>
            <a:endParaRPr lang="ru-RU"/>
          </a:p>
        </p:txBody>
      </p:sp>
      <p:sp>
        <p:nvSpPr>
          <p:cNvPr id="2056" name="Freeform 8"/>
          <p:cNvSpPr>
            <a:spLocks/>
          </p:cNvSpPr>
          <p:nvPr/>
        </p:nvSpPr>
        <p:spPr bwMode="white">
          <a:xfrm>
            <a:off x="0" y="3443288"/>
            <a:ext cx="9144000" cy="3055937"/>
          </a:xfrm>
          <a:custGeom>
            <a:avLst/>
            <a:gdLst/>
            <a:ahLst/>
            <a:cxnLst>
              <a:cxn ang="0">
                <a:pos x="0" y="804"/>
              </a:cxn>
              <a:cxn ang="0">
                <a:pos x="0" y="991"/>
              </a:cxn>
              <a:cxn ang="0">
                <a:pos x="1547" y="1818"/>
              </a:cxn>
              <a:cxn ang="0">
                <a:pos x="3253" y="351"/>
              </a:cxn>
              <a:cxn ang="0">
                <a:pos x="5760" y="1537"/>
              </a:cxn>
              <a:cxn ang="0">
                <a:pos x="5760" y="1151"/>
              </a:cxn>
              <a:cxn ang="0">
                <a:pos x="3240" y="84"/>
              </a:cxn>
              <a:cxn ang="0">
                <a:pos x="1573" y="1671"/>
              </a:cxn>
              <a:cxn ang="0">
                <a:pos x="0" y="804"/>
              </a:cxn>
            </a:cxnLst>
            <a:rect l="0" t="0" r="r" b="b"/>
            <a:pathLst>
              <a:path w="5760" h="1925">
                <a:moveTo>
                  <a:pt x="0" y="804"/>
                </a:moveTo>
                <a:lnTo>
                  <a:pt x="0" y="991"/>
                </a:lnTo>
                <a:cubicBezTo>
                  <a:pt x="258" y="1160"/>
                  <a:pt x="1005" y="1925"/>
                  <a:pt x="1547" y="1818"/>
                </a:cubicBezTo>
                <a:cubicBezTo>
                  <a:pt x="2089" y="1711"/>
                  <a:pt x="2551" y="398"/>
                  <a:pt x="3253" y="351"/>
                </a:cubicBezTo>
                <a:cubicBezTo>
                  <a:pt x="3955" y="304"/>
                  <a:pt x="5342" y="1404"/>
                  <a:pt x="5760" y="1537"/>
                </a:cubicBezTo>
                <a:lnTo>
                  <a:pt x="5760" y="1151"/>
                </a:lnTo>
                <a:cubicBezTo>
                  <a:pt x="5405" y="1124"/>
                  <a:pt x="3982" y="0"/>
                  <a:pt x="3240" y="84"/>
                </a:cubicBezTo>
                <a:cubicBezTo>
                  <a:pt x="2542" y="171"/>
                  <a:pt x="2113" y="1551"/>
                  <a:pt x="1573" y="1671"/>
                </a:cubicBezTo>
                <a:cubicBezTo>
                  <a:pt x="1033" y="1791"/>
                  <a:pt x="262" y="826"/>
                  <a:pt x="0" y="804"/>
                </a:cubicBezTo>
                <a:close/>
              </a:path>
            </a:pathLst>
          </a:custGeom>
          <a:gradFill rotWithShape="0">
            <a:gsLst>
              <a:gs pos="0">
                <a:schemeClr val="bg1"/>
              </a:gs>
              <a:gs pos="50000">
                <a:schemeClr val="accent2"/>
              </a:gs>
              <a:gs pos="100000">
                <a:schemeClr val="bg1"/>
              </a:gs>
            </a:gsLst>
            <a:lin ang="0" scaled="1"/>
          </a:gradFill>
          <a:ln w="9525" cap="flat">
            <a:noFill/>
            <a:prstDash val="solid"/>
            <a:round/>
            <a:headEnd type="none" w="med" len="med"/>
            <a:tailEnd type="none" w="med" len="med"/>
          </a:ln>
          <a:effectLst/>
        </p:spPr>
        <p:txBody>
          <a:bodyPr wrap="none" anchor="ctr"/>
          <a:lstStyle/>
          <a:p>
            <a:endParaRPr lang="ru-RU"/>
          </a:p>
        </p:txBody>
      </p:sp>
      <p:sp>
        <p:nvSpPr>
          <p:cNvPr id="2057" name="Freeform 9"/>
          <p:cNvSpPr>
            <a:spLocks/>
          </p:cNvSpPr>
          <p:nvPr/>
        </p:nvSpPr>
        <p:spPr bwMode="white">
          <a:xfrm>
            <a:off x="0" y="3552825"/>
            <a:ext cx="6237288" cy="3365500"/>
          </a:xfrm>
          <a:custGeom>
            <a:avLst/>
            <a:gdLst/>
            <a:ahLst/>
            <a:cxnLst>
              <a:cxn ang="0">
                <a:pos x="0" y="415"/>
              </a:cxn>
              <a:cxn ang="0">
                <a:pos x="0" y="508"/>
              </a:cxn>
              <a:cxn ang="0">
                <a:pos x="1933" y="229"/>
              </a:cxn>
              <a:cxn ang="0">
                <a:pos x="3920" y="1055"/>
              </a:cxn>
              <a:cxn ang="0">
                <a:pos x="3587" y="2082"/>
              </a:cxn>
              <a:cxn ang="0">
                <a:pos x="3947" y="829"/>
              </a:cxn>
              <a:cxn ang="0">
                <a:pos x="2253" y="69"/>
              </a:cxn>
              <a:cxn ang="0">
                <a:pos x="0" y="415"/>
              </a:cxn>
            </a:cxnLst>
            <a:rect l="0" t="0" r="r" b="b"/>
            <a:pathLst>
              <a:path w="4196" h="2120">
                <a:moveTo>
                  <a:pt x="0" y="415"/>
                </a:moveTo>
                <a:lnTo>
                  <a:pt x="0" y="508"/>
                </a:lnTo>
                <a:cubicBezTo>
                  <a:pt x="160" y="577"/>
                  <a:pt x="1280" y="138"/>
                  <a:pt x="1933" y="229"/>
                </a:cubicBezTo>
                <a:cubicBezTo>
                  <a:pt x="2586" y="320"/>
                  <a:pt x="3644" y="746"/>
                  <a:pt x="3920" y="1055"/>
                </a:cubicBezTo>
                <a:cubicBezTo>
                  <a:pt x="4196" y="1364"/>
                  <a:pt x="3583" y="2120"/>
                  <a:pt x="3587" y="2082"/>
                </a:cubicBezTo>
                <a:lnTo>
                  <a:pt x="3947" y="829"/>
                </a:lnTo>
                <a:cubicBezTo>
                  <a:pt x="3725" y="494"/>
                  <a:pt x="2911" y="138"/>
                  <a:pt x="2253" y="69"/>
                </a:cubicBezTo>
                <a:cubicBezTo>
                  <a:pt x="1595" y="0"/>
                  <a:pt x="469" y="343"/>
                  <a:pt x="0" y="415"/>
                </a:cubicBezTo>
                <a:close/>
              </a:path>
            </a:pathLst>
          </a:custGeom>
          <a:gradFill rotWithShape="0">
            <a:gsLst>
              <a:gs pos="0">
                <a:schemeClr val="accent2"/>
              </a:gs>
              <a:gs pos="50000">
                <a:schemeClr val="bg1"/>
              </a:gs>
              <a:gs pos="100000">
                <a:schemeClr val="accent2"/>
              </a:gs>
            </a:gsLst>
            <a:lin ang="5400000" scaled="1"/>
          </a:gradFill>
          <a:ln w="9525" cap="flat">
            <a:noFill/>
            <a:prstDash val="solid"/>
            <a:round/>
            <a:headEnd type="none" w="med" len="med"/>
            <a:tailEnd type="none" w="med" len="med"/>
          </a:ln>
          <a:effectLst/>
        </p:spPr>
        <p:txBody>
          <a:bodyPr wrap="none" anchor="ctr"/>
          <a:lstStyle/>
          <a:p>
            <a:endParaRPr lang="ru-RU"/>
          </a:p>
        </p:txBody>
      </p:sp>
      <p:sp>
        <p:nvSpPr>
          <p:cNvPr id="2058" name="Rectangle 10"/>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Щелчок правит образец заголовка</a:t>
            </a:r>
          </a:p>
        </p:txBody>
      </p:sp>
      <p:sp>
        <p:nvSpPr>
          <p:cNvPr id="2059" name="Rectangle 11"/>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Щелчок правит 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2060" name="Rectangle 12"/>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spcBef>
                <a:spcPct val="50000"/>
              </a:spcBef>
              <a:defRPr sz="1400"/>
            </a:lvl1pPr>
          </a:lstStyle>
          <a:p>
            <a:fld id="{5B106E36-FD25-4E2D-B0AA-010F637433A0}" type="datetimeFigureOut">
              <a:rPr lang="ru-RU" smtClean="0"/>
              <a:pPr/>
              <a:t>22.09.2016</a:t>
            </a:fld>
            <a:endParaRPr lang="ru-RU"/>
          </a:p>
        </p:txBody>
      </p:sp>
      <p:sp>
        <p:nvSpPr>
          <p:cNvPr id="2061" name="Rectangle 13"/>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spcBef>
                <a:spcPct val="50000"/>
              </a:spcBef>
              <a:defRPr sz="1400"/>
            </a:lvl1pPr>
          </a:lstStyle>
          <a:p>
            <a:endParaRPr lang="ru-RU"/>
          </a:p>
        </p:txBody>
      </p:sp>
      <p:sp>
        <p:nvSpPr>
          <p:cNvPr id="2062" name="Rectangle 14"/>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spcBef>
                <a:spcPct val="50000"/>
              </a:spcBef>
              <a:defRPr sz="1400"/>
            </a:lvl1pPr>
          </a:lstStyle>
          <a:p>
            <a:fld id="{725C68B6-61C2-468F-89AB-4B9F7531AA68}" type="slidenum">
              <a:rPr lang="ru-RU" smtClean="0"/>
              <a:pPr/>
              <a:t>‹#›</a:t>
            </a:fld>
            <a:endParaRPr lang="ru-RU"/>
          </a:p>
        </p:txBody>
      </p:sp>
    </p:spTree>
  </p:cSld>
  <p:clrMap bg1="dk2" tx1="lt1" bg2="dk1" tx2="lt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7" presetClass="entr" presetSubtype="8" fill="hold" grpId="0" nodeType="afterEffect">
                                  <p:stCondLst>
                                    <p:cond delay="1000"/>
                                  </p:stCondLst>
                                  <p:childTnLst>
                                    <p:set>
                                      <p:cBhvr>
                                        <p:cTn id="6" dur="1" fill="hold">
                                          <p:stCondLst>
                                            <p:cond delay="0"/>
                                          </p:stCondLst>
                                        </p:cTn>
                                        <p:tgtEl>
                                          <p:spTgt spid="2050"/>
                                        </p:tgtEl>
                                        <p:attrNameLst>
                                          <p:attrName>style.visibility</p:attrName>
                                        </p:attrNameLst>
                                      </p:cBhvr>
                                      <p:to>
                                        <p:strVal val="visible"/>
                                      </p:to>
                                    </p:set>
                                    <p:anim calcmode="lin" valueType="num">
                                      <p:cBhvr additive="base">
                                        <p:cTn id="7" dur="5000" fill="hold"/>
                                        <p:tgtEl>
                                          <p:spTgt spid="2050"/>
                                        </p:tgtEl>
                                        <p:attrNameLst>
                                          <p:attrName>ppt_x</p:attrName>
                                        </p:attrNameLst>
                                      </p:cBhvr>
                                      <p:tavLst>
                                        <p:tav tm="0">
                                          <p:val>
                                            <p:strVal val="0-#ppt_w/2"/>
                                          </p:val>
                                        </p:tav>
                                        <p:tav tm="100000">
                                          <p:val>
                                            <p:strVal val="#ppt_x"/>
                                          </p:val>
                                        </p:tav>
                                      </p:tavLst>
                                    </p:anim>
                                    <p:anim calcmode="lin" valueType="num">
                                      <p:cBhvr additive="base">
                                        <p:cTn id="8" dur="5000" fill="hold"/>
                                        <p:tgtEl>
                                          <p:spTgt spid="205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0" grpId="0" animBg="1"/>
    </p:bldLst>
  </p:timing>
  <p:txStyles>
    <p:titleStyle>
      <a:lvl1pPr algn="ctr" rtl="0" eaLnBrk="1" fontAlgn="base" hangingPunct="1">
        <a:spcBef>
          <a:spcPct val="0"/>
        </a:spcBef>
        <a:spcAft>
          <a:spcPct val="0"/>
        </a:spcAft>
        <a:defRPr kumimoji="1" sz="4400">
          <a:solidFill>
            <a:schemeClr val="tx2"/>
          </a:solidFill>
          <a:latin typeface="+mj-lt"/>
          <a:ea typeface="+mj-ea"/>
          <a:cs typeface="+mj-cs"/>
        </a:defRPr>
      </a:lvl1pPr>
      <a:lvl2pPr algn="ctr" rtl="0" eaLnBrk="1" fontAlgn="base" hangingPunct="1">
        <a:spcBef>
          <a:spcPct val="0"/>
        </a:spcBef>
        <a:spcAft>
          <a:spcPct val="0"/>
        </a:spcAft>
        <a:defRPr kumimoji="1" sz="4400">
          <a:solidFill>
            <a:schemeClr val="tx2"/>
          </a:solidFill>
          <a:latin typeface="Times New Roman"/>
        </a:defRPr>
      </a:lvl2pPr>
      <a:lvl3pPr algn="ctr" rtl="0" eaLnBrk="1" fontAlgn="base" hangingPunct="1">
        <a:spcBef>
          <a:spcPct val="0"/>
        </a:spcBef>
        <a:spcAft>
          <a:spcPct val="0"/>
        </a:spcAft>
        <a:defRPr kumimoji="1" sz="4400">
          <a:solidFill>
            <a:schemeClr val="tx2"/>
          </a:solidFill>
          <a:latin typeface="Times New Roman"/>
        </a:defRPr>
      </a:lvl3pPr>
      <a:lvl4pPr algn="ctr" rtl="0" eaLnBrk="1" fontAlgn="base" hangingPunct="1">
        <a:spcBef>
          <a:spcPct val="0"/>
        </a:spcBef>
        <a:spcAft>
          <a:spcPct val="0"/>
        </a:spcAft>
        <a:defRPr kumimoji="1" sz="4400">
          <a:solidFill>
            <a:schemeClr val="tx2"/>
          </a:solidFill>
          <a:latin typeface="Times New Roman"/>
        </a:defRPr>
      </a:lvl4pPr>
      <a:lvl5pPr algn="ctr" rtl="0" eaLnBrk="1" fontAlgn="base" hangingPunct="1">
        <a:spcBef>
          <a:spcPct val="0"/>
        </a:spcBef>
        <a:spcAft>
          <a:spcPct val="0"/>
        </a:spcAft>
        <a:defRPr kumimoji="1" sz="4400">
          <a:solidFill>
            <a:schemeClr val="tx2"/>
          </a:solidFill>
          <a:latin typeface="Times New Roman"/>
        </a:defRPr>
      </a:lvl5pPr>
      <a:lvl6pPr marL="457200" algn="ctr" rtl="0" eaLnBrk="1" fontAlgn="base" hangingPunct="1">
        <a:spcBef>
          <a:spcPct val="0"/>
        </a:spcBef>
        <a:spcAft>
          <a:spcPct val="0"/>
        </a:spcAft>
        <a:defRPr kumimoji="1" sz="4400">
          <a:solidFill>
            <a:schemeClr val="tx2"/>
          </a:solidFill>
          <a:latin typeface="Times New Roman"/>
        </a:defRPr>
      </a:lvl6pPr>
      <a:lvl7pPr marL="914400" algn="ctr" rtl="0" eaLnBrk="1" fontAlgn="base" hangingPunct="1">
        <a:spcBef>
          <a:spcPct val="0"/>
        </a:spcBef>
        <a:spcAft>
          <a:spcPct val="0"/>
        </a:spcAft>
        <a:defRPr kumimoji="1" sz="4400">
          <a:solidFill>
            <a:schemeClr val="tx2"/>
          </a:solidFill>
          <a:latin typeface="Times New Roman"/>
        </a:defRPr>
      </a:lvl7pPr>
      <a:lvl8pPr marL="1371600" algn="ctr" rtl="0" eaLnBrk="1" fontAlgn="base" hangingPunct="1">
        <a:spcBef>
          <a:spcPct val="0"/>
        </a:spcBef>
        <a:spcAft>
          <a:spcPct val="0"/>
        </a:spcAft>
        <a:defRPr kumimoji="1" sz="4400">
          <a:solidFill>
            <a:schemeClr val="tx2"/>
          </a:solidFill>
          <a:latin typeface="Times New Roman"/>
        </a:defRPr>
      </a:lvl8pPr>
      <a:lvl9pPr marL="1828800" algn="ctr" rtl="0" eaLnBrk="1" fontAlgn="base" hangingPunct="1">
        <a:spcBef>
          <a:spcPct val="0"/>
        </a:spcBef>
        <a:spcAft>
          <a:spcPct val="0"/>
        </a:spcAft>
        <a:defRPr kumimoji="1" sz="4400">
          <a:solidFill>
            <a:schemeClr val="tx2"/>
          </a:solidFill>
          <a:latin typeface="Times New Roman"/>
        </a:defRPr>
      </a:lvl9pPr>
    </p:titleStyle>
    <p:bodyStyle>
      <a:lvl1pPr marL="342900" indent="-342900" algn="l" rtl="0" eaLnBrk="1" fontAlgn="base" hangingPunct="1">
        <a:spcBef>
          <a:spcPct val="20000"/>
        </a:spcBef>
        <a:spcAft>
          <a:spcPct val="0"/>
        </a:spcAft>
        <a:buChar char="•"/>
        <a:defRPr kumimoji="1"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kumimoji="1" sz="2800">
          <a:solidFill>
            <a:schemeClr val="tx1"/>
          </a:solidFill>
          <a:latin typeface="+mn-lt"/>
        </a:defRPr>
      </a:lvl2pPr>
      <a:lvl3pPr marL="1143000" indent="-228600" algn="l" rtl="0" eaLnBrk="1" fontAlgn="base" hangingPunct="1">
        <a:spcBef>
          <a:spcPct val="20000"/>
        </a:spcBef>
        <a:spcAft>
          <a:spcPct val="0"/>
        </a:spcAft>
        <a:buChar char="•"/>
        <a:defRPr kumimoji="1" sz="2400">
          <a:solidFill>
            <a:schemeClr val="tx1"/>
          </a:solidFill>
          <a:latin typeface="+mn-lt"/>
        </a:defRPr>
      </a:lvl3pPr>
      <a:lvl4pPr marL="1600200" indent="-228600" algn="l" rtl="0" eaLnBrk="1" fontAlgn="base" hangingPunct="1">
        <a:spcBef>
          <a:spcPct val="20000"/>
        </a:spcBef>
        <a:spcAft>
          <a:spcPct val="0"/>
        </a:spcAft>
        <a:buChar char="–"/>
        <a:defRPr kumimoji="1" sz="2000">
          <a:solidFill>
            <a:schemeClr val="tx1"/>
          </a:solidFill>
          <a:latin typeface="+mn-lt"/>
        </a:defRPr>
      </a:lvl4pPr>
      <a:lvl5pPr marL="2057400" indent="-228600" algn="l" rtl="0" eaLnBrk="1" fontAlgn="base" hangingPunct="1">
        <a:spcBef>
          <a:spcPct val="20000"/>
        </a:spcBef>
        <a:spcAft>
          <a:spcPct val="0"/>
        </a:spcAft>
        <a:buChar char="»"/>
        <a:defRPr kumimoji="1" sz="2000">
          <a:solidFill>
            <a:schemeClr val="tx1"/>
          </a:solidFill>
          <a:latin typeface="+mn-lt"/>
        </a:defRPr>
      </a:lvl5pPr>
      <a:lvl6pPr marL="2514600" indent="-228600" algn="l" rtl="0" eaLnBrk="1" fontAlgn="base" hangingPunct="1">
        <a:spcBef>
          <a:spcPct val="20000"/>
        </a:spcBef>
        <a:spcAft>
          <a:spcPct val="0"/>
        </a:spcAft>
        <a:buChar char="»"/>
        <a:defRPr kumimoji="1" sz="2000">
          <a:solidFill>
            <a:schemeClr val="tx1"/>
          </a:solidFill>
          <a:latin typeface="+mn-lt"/>
        </a:defRPr>
      </a:lvl6pPr>
      <a:lvl7pPr marL="2971800" indent="-228600" algn="l" rtl="0" eaLnBrk="1" fontAlgn="base" hangingPunct="1">
        <a:spcBef>
          <a:spcPct val="20000"/>
        </a:spcBef>
        <a:spcAft>
          <a:spcPct val="0"/>
        </a:spcAft>
        <a:buChar char="»"/>
        <a:defRPr kumimoji="1" sz="2000">
          <a:solidFill>
            <a:schemeClr val="tx1"/>
          </a:solidFill>
          <a:latin typeface="+mn-lt"/>
        </a:defRPr>
      </a:lvl7pPr>
      <a:lvl8pPr marL="3429000" indent="-228600" algn="l" rtl="0" eaLnBrk="1" fontAlgn="base" hangingPunct="1">
        <a:spcBef>
          <a:spcPct val="20000"/>
        </a:spcBef>
        <a:spcAft>
          <a:spcPct val="0"/>
        </a:spcAft>
        <a:buChar char="»"/>
        <a:defRPr kumimoji="1" sz="2000">
          <a:solidFill>
            <a:schemeClr val="tx1"/>
          </a:solidFill>
          <a:latin typeface="+mn-lt"/>
        </a:defRPr>
      </a:lvl8pPr>
      <a:lvl9pPr marL="3886200" indent="-228600" algn="l" rtl="0" eaLnBrk="1" fontAlgn="base" hangingPunct="1">
        <a:spcBef>
          <a:spcPct val="20000"/>
        </a:spcBef>
        <a:spcAft>
          <a:spcPct val="0"/>
        </a:spcAft>
        <a:buChar char="»"/>
        <a:defRPr kumimoji="1"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Скругленный прямоугольник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Скругленный прямоугольник 8"/>
          <p:cNvSpPr/>
          <p:nvPr/>
        </p:nvSpPr>
        <p:spPr>
          <a:xfrm>
            <a:off x="418596"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3" name="Заголовок 12"/>
          <p:cNvSpPr>
            <a:spLocks noGrp="1"/>
          </p:cNvSpPr>
          <p:nvPr>
            <p:ph type="title"/>
          </p:nvPr>
        </p:nvSpPr>
        <p:spPr>
          <a:xfrm>
            <a:off x="502920" y="4985590"/>
            <a:ext cx="8183880" cy="1051560"/>
          </a:xfrm>
          <a:prstGeom prst="rect">
            <a:avLst/>
          </a:prstGeom>
        </p:spPr>
        <p:txBody>
          <a:bodyPr vert="horz" anchor="b">
            <a:normAutofit/>
          </a:bodyPr>
          <a:lstStyle>
            <a:extLst/>
          </a:lstStyle>
          <a:p>
            <a:r>
              <a:rPr kumimoji="0" lang="ru-RU" smtClean="0"/>
              <a:t>Образец заголовка</a:t>
            </a:r>
            <a:endParaRPr kumimoji="0" lang="en-US"/>
          </a:p>
        </p:txBody>
      </p:sp>
      <p:sp>
        <p:nvSpPr>
          <p:cNvPr id="4" name="Текст 3"/>
          <p:cNvSpPr>
            <a:spLocks noGrp="1"/>
          </p:cNvSpPr>
          <p:nvPr>
            <p:ph type="body" idx="1"/>
          </p:nvPr>
        </p:nvSpPr>
        <p:spPr>
          <a:xfrm>
            <a:off x="502920" y="530352"/>
            <a:ext cx="8183880" cy="4187952"/>
          </a:xfrm>
          <a:prstGeom prst="rect">
            <a:avLst/>
          </a:prstGeom>
        </p:spPr>
        <p:txBody>
          <a:bodyPr vert="horz" lIns="182880" tIns="91440">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5" name="Дата 24"/>
          <p:cNvSpPr>
            <a:spLocks noGrp="1"/>
          </p:cNvSpPr>
          <p:nvPr>
            <p:ph type="dt" sz="half" idx="2"/>
          </p:nvPr>
        </p:nvSpPr>
        <p:spPr>
          <a:xfrm>
            <a:off x="3776328" y="6111875"/>
            <a:ext cx="22860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5B106E36-FD25-4E2D-B0AA-010F637433A0}" type="datetimeFigureOut">
              <a:rPr lang="ru-RU" smtClean="0"/>
              <a:pPr/>
              <a:t>22.09.2016</a:t>
            </a:fld>
            <a:endParaRPr lang="ru-RU"/>
          </a:p>
        </p:txBody>
      </p:sp>
      <p:sp>
        <p:nvSpPr>
          <p:cNvPr id="18" name="Нижний колонтитул 17"/>
          <p:cNvSpPr>
            <a:spLocks noGrp="1"/>
          </p:cNvSpPr>
          <p:nvPr>
            <p:ph type="ftr" sz="quarter" idx="3"/>
          </p:nvPr>
        </p:nvSpPr>
        <p:spPr>
          <a:xfrm>
            <a:off x="6062328" y="6111875"/>
            <a:ext cx="2286000" cy="365125"/>
          </a:xfrm>
          <a:prstGeom prst="rect">
            <a:avLst/>
          </a:prstGeom>
        </p:spPr>
        <p:txBody>
          <a:bodyPr vert="horz" anchor="b"/>
          <a:lstStyle>
            <a:lvl1pPr algn="l" eaLnBrk="1" latinLnBrk="0" hangingPunct="1">
              <a:defRPr kumimoji="0" sz="1000">
                <a:solidFill>
                  <a:schemeClr val="bg2">
                    <a:shade val="50000"/>
                  </a:schemeClr>
                </a:solidFill>
              </a:defRPr>
            </a:lvl1pPr>
            <a:extLst/>
          </a:lstStyle>
          <a:p>
            <a:endParaRPr lang="ru-RU"/>
          </a:p>
        </p:txBody>
      </p:sp>
      <p:sp>
        <p:nvSpPr>
          <p:cNvPr id="5" name="Номер слайда 4"/>
          <p:cNvSpPr>
            <a:spLocks noGrp="1"/>
          </p:cNvSpPr>
          <p:nvPr>
            <p:ph type="sldNum" sz="quarter" idx="4"/>
          </p:nvPr>
        </p:nvSpPr>
        <p:spPr>
          <a:xfrm>
            <a:off x="8348328" y="6111875"/>
            <a:ext cx="4572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iming>
    <p:tnLst>
      <p:par>
        <p:cTn id="1" dur="indefinite" restart="never" nodeType="tmRoot"/>
      </p:par>
    </p:tnLst>
  </p:timing>
  <p:txStyles>
    <p:title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p:titleStyle>
    <p:body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bwMode="auto">
          <a:xfrm>
            <a:off x="228600" y="457200"/>
            <a:ext cx="7772400" cy="11430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ru-RU" smtClean="0"/>
              <a:t>Щелчок правит образец заголовка</a:t>
            </a:r>
          </a:p>
        </p:txBody>
      </p:sp>
      <p:sp>
        <p:nvSpPr>
          <p:cNvPr id="49155"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Щелчок правит 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49156"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0" hangingPunct="0">
              <a:spcBef>
                <a:spcPct val="50000"/>
              </a:spcBef>
              <a:defRPr kumimoji="0" sz="1400"/>
            </a:lvl1pPr>
          </a:lstStyle>
          <a:p>
            <a:fld id="{5B106E36-FD25-4E2D-B0AA-010F637433A0}" type="datetimeFigureOut">
              <a:rPr lang="ru-RU" smtClean="0"/>
              <a:pPr/>
              <a:t>22.09.2016</a:t>
            </a:fld>
            <a:endParaRPr lang="ru-RU"/>
          </a:p>
        </p:txBody>
      </p:sp>
      <p:sp>
        <p:nvSpPr>
          <p:cNvPr id="49157"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eaLnBrk="0" hangingPunct="0">
              <a:spcBef>
                <a:spcPct val="50000"/>
              </a:spcBef>
              <a:defRPr kumimoji="0" sz="1400"/>
            </a:lvl1pPr>
          </a:lstStyle>
          <a:p>
            <a:endParaRPr lang="ru-RU"/>
          </a:p>
        </p:txBody>
      </p:sp>
      <p:sp>
        <p:nvSpPr>
          <p:cNvPr id="49158"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0" hangingPunct="0">
              <a:spcBef>
                <a:spcPct val="50000"/>
              </a:spcBef>
              <a:defRPr kumimoji="0" sz="1400"/>
            </a:lvl1pPr>
          </a:lstStyle>
          <a:p>
            <a:fld id="{725C68B6-61C2-468F-89AB-4B9F7531AA68}" type="slidenum">
              <a:rPr lang="ru-RU" smtClean="0"/>
              <a:pPr/>
              <a:t>‹#›</a:t>
            </a:fld>
            <a:endParaRPr lang="ru-RU"/>
          </a:p>
        </p:txBody>
      </p:sp>
      <p:sp>
        <p:nvSpPr>
          <p:cNvPr id="49159" name="Rectangle 7"/>
          <p:cNvSpPr>
            <a:spLocks noChangeArrowheads="1"/>
          </p:cNvSpPr>
          <p:nvPr/>
        </p:nvSpPr>
        <p:spPr bwMode="gray">
          <a:xfrm>
            <a:off x="0" y="1638300"/>
            <a:ext cx="3343275" cy="122238"/>
          </a:xfrm>
          <a:prstGeom prst="rect">
            <a:avLst/>
          </a:prstGeom>
          <a:solidFill>
            <a:schemeClr val="bg2">
              <a:alpha val="50000"/>
            </a:schemeClr>
          </a:solidFill>
          <a:ln w="9525">
            <a:noFill/>
            <a:miter lim="800000"/>
            <a:headEnd/>
            <a:tailEnd/>
          </a:ln>
        </p:spPr>
        <p:txBody>
          <a:bodyPr wrap="none" anchor="ctr"/>
          <a:lstStyle/>
          <a:p>
            <a:endParaRPr lang="ru-RU"/>
          </a:p>
        </p:txBody>
      </p:sp>
    </p:spTree>
  </p:cSld>
  <p:clrMap bg1="dk2" tx1="lt1" bg2="dk1" tx2="lt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3000"/>
                                  </p:stCondLst>
                                  <p:childTnLst>
                                    <p:set>
                                      <p:cBhvr>
                                        <p:cTn id="6" dur="1" fill="hold">
                                          <p:stCondLst>
                                            <p:cond delay="0"/>
                                          </p:stCondLst>
                                        </p:cTn>
                                        <p:tgtEl>
                                          <p:spTgt spid="49159"/>
                                        </p:tgtEl>
                                        <p:attrNameLst>
                                          <p:attrName>style.visibility</p:attrName>
                                        </p:attrNameLst>
                                      </p:cBhvr>
                                      <p:to>
                                        <p:strVal val="visible"/>
                                      </p:to>
                                    </p:set>
                                    <p:animEffect transition="in" filter="wipe(right)">
                                      <p:cBhvr>
                                        <p:cTn id="7" dur="500"/>
                                        <p:tgtEl>
                                          <p:spTgt spid="491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9" grpId="0" animBg="1"/>
    </p:bldLst>
  </p:timing>
  <p:txStyles>
    <p:titleStyle>
      <a:lvl1pPr algn="ctr" rtl="0" eaLnBrk="1" fontAlgn="base" hangingPunct="1">
        <a:spcBef>
          <a:spcPct val="0"/>
        </a:spcBef>
        <a:spcAft>
          <a:spcPct val="0"/>
        </a:spcAft>
        <a:defRPr kumimoji="1" sz="4400">
          <a:solidFill>
            <a:schemeClr val="tx2"/>
          </a:solidFill>
          <a:effectLst>
            <a:outerShdw blurRad="38100" dist="38100" dir="2700000" algn="tl">
              <a:srgbClr val="000000"/>
            </a:outerShdw>
          </a:effectLst>
          <a:latin typeface="+mj-lt"/>
          <a:ea typeface="+mj-ea"/>
          <a:cs typeface="+mj-cs"/>
        </a:defRPr>
      </a:lvl1pPr>
      <a:lvl2pPr algn="ctr" rtl="0" eaLnBrk="1" fontAlgn="base" hangingPunct="1">
        <a:spcBef>
          <a:spcPct val="0"/>
        </a:spcBef>
        <a:spcAft>
          <a:spcPct val="0"/>
        </a:spcAft>
        <a:defRPr kumimoji="1" sz="4400">
          <a:solidFill>
            <a:schemeClr val="tx2"/>
          </a:solidFill>
          <a:effectLst>
            <a:outerShdw blurRad="38100" dist="38100" dir="2700000" algn="tl">
              <a:srgbClr val="000000"/>
            </a:outerShdw>
          </a:effectLst>
          <a:latin typeface="Tahoma" pitchFamily="34" charset="0"/>
        </a:defRPr>
      </a:lvl2pPr>
      <a:lvl3pPr algn="ctr" rtl="0" eaLnBrk="1" fontAlgn="base" hangingPunct="1">
        <a:spcBef>
          <a:spcPct val="0"/>
        </a:spcBef>
        <a:spcAft>
          <a:spcPct val="0"/>
        </a:spcAft>
        <a:defRPr kumimoji="1" sz="4400">
          <a:solidFill>
            <a:schemeClr val="tx2"/>
          </a:solidFill>
          <a:effectLst>
            <a:outerShdw blurRad="38100" dist="38100" dir="2700000" algn="tl">
              <a:srgbClr val="000000"/>
            </a:outerShdw>
          </a:effectLst>
          <a:latin typeface="Tahoma" pitchFamily="34" charset="0"/>
        </a:defRPr>
      </a:lvl3pPr>
      <a:lvl4pPr algn="ctr" rtl="0" eaLnBrk="1" fontAlgn="base" hangingPunct="1">
        <a:spcBef>
          <a:spcPct val="0"/>
        </a:spcBef>
        <a:spcAft>
          <a:spcPct val="0"/>
        </a:spcAft>
        <a:defRPr kumimoji="1" sz="4400">
          <a:solidFill>
            <a:schemeClr val="tx2"/>
          </a:solidFill>
          <a:effectLst>
            <a:outerShdw blurRad="38100" dist="38100" dir="2700000" algn="tl">
              <a:srgbClr val="000000"/>
            </a:outerShdw>
          </a:effectLst>
          <a:latin typeface="Tahoma" pitchFamily="34" charset="0"/>
        </a:defRPr>
      </a:lvl4pPr>
      <a:lvl5pPr algn="ctr" rtl="0" eaLnBrk="1" fontAlgn="base" hangingPunct="1">
        <a:spcBef>
          <a:spcPct val="0"/>
        </a:spcBef>
        <a:spcAft>
          <a:spcPct val="0"/>
        </a:spcAft>
        <a:defRPr kumimoji="1" sz="4400">
          <a:solidFill>
            <a:schemeClr val="tx2"/>
          </a:solidFill>
          <a:effectLst>
            <a:outerShdw blurRad="38100" dist="38100" dir="2700000" algn="tl">
              <a:srgbClr val="000000"/>
            </a:outerShdw>
          </a:effectLst>
          <a:latin typeface="Tahoma" pitchFamily="34" charset="0"/>
        </a:defRPr>
      </a:lvl5pPr>
      <a:lvl6pPr marL="457200" algn="ctr" rtl="0" eaLnBrk="1" fontAlgn="base" hangingPunct="1">
        <a:spcBef>
          <a:spcPct val="0"/>
        </a:spcBef>
        <a:spcAft>
          <a:spcPct val="0"/>
        </a:spcAft>
        <a:defRPr kumimoji="1" sz="4400">
          <a:solidFill>
            <a:schemeClr val="tx2"/>
          </a:solidFill>
          <a:effectLst>
            <a:outerShdw blurRad="38100" dist="38100" dir="2700000" algn="tl">
              <a:srgbClr val="000000"/>
            </a:outerShdw>
          </a:effectLst>
          <a:latin typeface="Tahoma" pitchFamily="34" charset="0"/>
        </a:defRPr>
      </a:lvl6pPr>
      <a:lvl7pPr marL="914400" algn="ctr" rtl="0" eaLnBrk="1" fontAlgn="base" hangingPunct="1">
        <a:spcBef>
          <a:spcPct val="0"/>
        </a:spcBef>
        <a:spcAft>
          <a:spcPct val="0"/>
        </a:spcAft>
        <a:defRPr kumimoji="1" sz="4400">
          <a:solidFill>
            <a:schemeClr val="tx2"/>
          </a:solidFill>
          <a:effectLst>
            <a:outerShdw blurRad="38100" dist="38100" dir="2700000" algn="tl">
              <a:srgbClr val="000000"/>
            </a:outerShdw>
          </a:effectLst>
          <a:latin typeface="Tahoma" pitchFamily="34" charset="0"/>
        </a:defRPr>
      </a:lvl7pPr>
      <a:lvl8pPr marL="1371600" algn="ctr" rtl="0" eaLnBrk="1" fontAlgn="base" hangingPunct="1">
        <a:spcBef>
          <a:spcPct val="0"/>
        </a:spcBef>
        <a:spcAft>
          <a:spcPct val="0"/>
        </a:spcAft>
        <a:defRPr kumimoji="1" sz="4400">
          <a:solidFill>
            <a:schemeClr val="tx2"/>
          </a:solidFill>
          <a:effectLst>
            <a:outerShdw blurRad="38100" dist="38100" dir="2700000" algn="tl">
              <a:srgbClr val="000000"/>
            </a:outerShdw>
          </a:effectLst>
          <a:latin typeface="Tahoma" pitchFamily="34" charset="0"/>
        </a:defRPr>
      </a:lvl8pPr>
      <a:lvl9pPr marL="1828800" algn="ctr" rtl="0" eaLnBrk="1" fontAlgn="base" hangingPunct="1">
        <a:spcBef>
          <a:spcPct val="0"/>
        </a:spcBef>
        <a:spcAft>
          <a:spcPct val="0"/>
        </a:spcAft>
        <a:defRPr kumimoji="1" sz="4400">
          <a:solidFill>
            <a:schemeClr val="tx2"/>
          </a:solidFill>
          <a:effectLst>
            <a:outerShdw blurRad="38100" dist="38100" dir="2700000" algn="tl">
              <a:srgbClr val="000000"/>
            </a:outerShdw>
          </a:effectLst>
          <a:latin typeface="Tahoma" pitchFamily="34" charset="0"/>
        </a:defRPr>
      </a:lvl9pPr>
    </p:titleStyle>
    <p:bodyStyle>
      <a:lvl1pPr marL="342900" indent="-342900" algn="l" rtl="0" eaLnBrk="1" fontAlgn="base" hangingPunct="1">
        <a:spcBef>
          <a:spcPct val="20000"/>
        </a:spcBef>
        <a:spcAft>
          <a:spcPct val="0"/>
        </a:spcAft>
        <a:buClr>
          <a:schemeClr val="folHlink"/>
        </a:buClr>
        <a:buSzPct val="75000"/>
        <a:buFont typeface="Monotype Sorts" pitchFamily="2" charset="2"/>
        <a:buChar char="n"/>
        <a:defRPr kumimoji="1" sz="32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lr>
          <a:schemeClr val="folHlink"/>
        </a:buClr>
        <a:buChar char="–"/>
        <a:defRPr kumimoji="1" sz="2800">
          <a:solidFill>
            <a:schemeClr val="tx1"/>
          </a:solidFill>
          <a:effectLst>
            <a:outerShdw blurRad="38100" dist="38100" dir="2700000" algn="tl">
              <a:srgbClr val="000000"/>
            </a:outerShdw>
          </a:effectLst>
          <a:latin typeface="+mn-lt"/>
        </a:defRPr>
      </a:lvl2pPr>
      <a:lvl3pPr marL="1143000" indent="-228600" algn="l" rtl="0" eaLnBrk="1" fontAlgn="base" hangingPunct="1">
        <a:spcBef>
          <a:spcPct val="20000"/>
        </a:spcBef>
        <a:spcAft>
          <a:spcPct val="0"/>
        </a:spcAft>
        <a:buClr>
          <a:schemeClr val="folHlink"/>
        </a:buClr>
        <a:buSzPct val="60000"/>
        <a:buFont typeface="Monotype Sorts" pitchFamily="2" charset="2"/>
        <a:buChar char="n"/>
        <a:defRPr kumimoji="1" sz="2400">
          <a:solidFill>
            <a:schemeClr val="tx1"/>
          </a:solidFill>
          <a:effectLst>
            <a:outerShdw blurRad="38100" dist="38100" dir="2700000" algn="tl">
              <a:srgbClr val="000000"/>
            </a:outerShdw>
          </a:effectLst>
          <a:latin typeface="+mn-lt"/>
        </a:defRPr>
      </a:lvl3pPr>
      <a:lvl4pPr marL="1600200" indent="-228600" algn="l" rtl="0" eaLnBrk="1" fontAlgn="base" hangingPunct="1">
        <a:spcBef>
          <a:spcPct val="20000"/>
        </a:spcBef>
        <a:spcAft>
          <a:spcPct val="0"/>
        </a:spcAft>
        <a:buChar char="–"/>
        <a:defRPr kumimoji="1" sz="2000">
          <a:solidFill>
            <a:schemeClr val="tx1"/>
          </a:solidFill>
          <a:effectLst>
            <a:outerShdw blurRad="38100" dist="38100" dir="2700000" algn="tl">
              <a:srgbClr val="000000"/>
            </a:outerShdw>
          </a:effectLst>
          <a:latin typeface="+mn-lt"/>
        </a:defRPr>
      </a:lvl4pPr>
      <a:lvl5pPr marL="2057400" indent="-228600" algn="l" rtl="0" eaLnBrk="1" fontAlgn="base" hangingPunct="1">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mn-lt"/>
        </a:defRPr>
      </a:lvl5pPr>
      <a:lvl6pPr marL="2514600" indent="-228600" algn="l" rtl="0" eaLnBrk="1" fontAlgn="base" hangingPunct="1">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mn-lt"/>
        </a:defRPr>
      </a:lvl6pPr>
      <a:lvl7pPr marL="2971800" indent="-228600" algn="l" rtl="0" eaLnBrk="1" fontAlgn="base" hangingPunct="1">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mn-lt"/>
        </a:defRPr>
      </a:lvl7pPr>
      <a:lvl8pPr marL="3429000" indent="-228600" algn="l" rtl="0" eaLnBrk="1" fontAlgn="base" hangingPunct="1">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mn-lt"/>
        </a:defRPr>
      </a:lvl8pPr>
      <a:lvl9pPr marL="3886200" indent="-228600" algn="l" rtl="0" eaLnBrk="1" fontAlgn="base" hangingPunct="1">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46.xml"/><Relationship Id="rId1" Type="http://schemas.openxmlformats.org/officeDocument/2006/relationships/themeOverride" Target="../theme/themeOverride1.xml"/></Relationships>
</file>

<file path=ppt/slides/_rels/slide1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46.xml"/></Relationships>
</file>

<file path=ppt/slides/_rels/slide1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4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1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46.xml"/></Relationships>
</file>

<file path=ppt/slides/_rels/slide1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46.xml"/></Relationships>
</file>

<file path=ppt/slides/_rels/slide17.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68.xml"/></Relationships>
</file>

<file path=ppt/slides/_rels/slide1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68.xml"/><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image" Target="../media/image30.jpeg"/></Relationships>
</file>

<file path=ppt/slides/_rels/slide19.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68.xml"/></Relationships>
</file>

<file path=ppt/slides/_rels/slide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hyperlink" Target="https://ru.wikipedia.org/wiki/%D0%9A%D0%B0%D1%84%D1%82%D0%B0%D0%BD" TargetMode="External"/><Relationship Id="rId1" Type="http://schemas.openxmlformats.org/officeDocument/2006/relationships/slideLayout" Target="../slideLayouts/slideLayout79.xml"/></Relationships>
</file>

<file path=ppt/slides/_rels/slide21.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79.xml"/><Relationship Id="rId4" Type="http://schemas.openxmlformats.org/officeDocument/2006/relationships/image" Target="../media/image37.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23.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6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27.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68.xml"/></Relationships>
</file>

<file path=ppt/slides/_rels/slide28.xml.rels><?xml version="1.0" encoding="UTF-8" standalone="yes"?>
<Relationships xmlns="http://schemas.openxmlformats.org/package/2006/relationships"><Relationship Id="rId2" Type="http://schemas.openxmlformats.org/officeDocument/2006/relationships/image" Target="../media/image40.gif"/><Relationship Id="rId1" Type="http://schemas.openxmlformats.org/officeDocument/2006/relationships/slideLayout" Target="../slideLayouts/slideLayout68.xml"/></Relationships>
</file>

<file path=ppt/slides/_rels/slide29.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68.xml"/></Relationships>
</file>

<file path=ppt/slides/_rels/slide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krimea.info/lyudi-kryma/gerodot-gelikarnasskij-otec-istorii.html" TargetMode="External"/><Relationship Id="rId2" Type="http://schemas.openxmlformats.org/officeDocument/2006/relationships/hyperlink" Target="http://krimea.info/narody-kryma/krym-tavrida-skify.html" TargetMode="External"/><Relationship Id="rId1" Type="http://schemas.openxmlformats.org/officeDocument/2006/relationships/slideLayout" Target="../slideLayouts/slideLayout2.xml"/><Relationship Id="rId5" Type="http://schemas.openxmlformats.org/officeDocument/2006/relationships/image" Target="../media/image44.jpeg"/><Relationship Id="rId4" Type="http://schemas.openxmlformats.org/officeDocument/2006/relationships/hyperlink" Target="http://krimea.info/tajny-kryma/perekrestok-civilizacij/tajnopis-sokrovennyx-stranic.html" TargetMode="External"/></Relationships>
</file>

<file path=ppt/slides/_rels/slide32.xml.rels><?xml version="1.0" encoding="UTF-8" standalone="yes"?>
<Relationships xmlns="http://schemas.openxmlformats.org/package/2006/relationships"><Relationship Id="rId2" Type="http://schemas.openxmlformats.org/officeDocument/2006/relationships/hyperlink" Target="https://ru.wikipedia.org/wiki/%D0%A1%D0%B0%D1%80%D0%BC%D0%B0%D1%82%D1%8B" TargetMode="External"/><Relationship Id="rId1" Type="http://schemas.openxmlformats.org/officeDocument/2006/relationships/slideLayout" Target="../slideLayouts/slideLayout46.xml"/></Relationships>
</file>

<file path=ppt/slides/_rels/slide33.xml.rels><?xml version="1.0" encoding="UTF-8" standalone="yes"?>
<Relationships xmlns="http://schemas.openxmlformats.org/package/2006/relationships"><Relationship Id="rId2" Type="http://schemas.openxmlformats.org/officeDocument/2006/relationships/hyperlink" Target="http://krimea.info/narody-kryma/alany.html" TargetMode="External"/><Relationship Id="rId1" Type="http://schemas.openxmlformats.org/officeDocument/2006/relationships/slideLayout" Target="../slideLayouts/slideLayout24.xml"/></Relationships>
</file>

<file path=ppt/slides/_rels/slide34.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hyperlink" Target="http://krimea.info/znachenie-krymskix-nazvanij/sudak-gorod-sugdeya-sugded-sugdad-sogd-sugda-neporochnyj-svyatoj.html"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36.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http://dic.academic.ru/dic.nsf/enc1p/42330/47690" TargetMode="External"/><Relationship Id="rId2" Type="http://schemas.openxmlformats.org/officeDocument/2006/relationships/hyperlink" Target="http://dic.academic.ru/dic.nsf/enc1p/42330/4126" TargetMode="External"/><Relationship Id="rId1" Type="http://schemas.openxmlformats.org/officeDocument/2006/relationships/slideLayout" Target="../slideLayouts/slideLayout6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0.xml.rels><?xml version="1.0" encoding="UTF-8" standalone="yes"?>
<Relationships xmlns="http://schemas.openxmlformats.org/package/2006/relationships"><Relationship Id="rId3" Type="http://schemas.openxmlformats.org/officeDocument/2006/relationships/hyperlink" Target="http://krymkrymkrym.ru/kimmeriytsy-i-tavry-v-istorii-kryma" TargetMode="External"/><Relationship Id="rId2" Type="http://schemas.openxmlformats.org/officeDocument/2006/relationships/hyperlink" Target="http://yugainfo.com/krymskiy/143-drevnie-narody-v-krymu-kimmeriycy-tavry-i-skify.html" TargetMode="External"/><Relationship Id="rId1" Type="http://schemas.openxmlformats.org/officeDocument/2006/relationships/slideLayout" Target="../slideLayouts/slideLayout90.xml"/><Relationship Id="rId6" Type="http://schemas.openxmlformats.org/officeDocument/2006/relationships/hyperlink" Target="http://www.pravda.ru/science/mysterious/past/11-01-2014/1186854-sarmat_enigma-0/" TargetMode="External"/><Relationship Id="rId5" Type="http://schemas.openxmlformats.org/officeDocument/2006/relationships/hyperlink" Target="http://www.tutkrim.ru/history/02.php" TargetMode="External"/><Relationship Id="rId4" Type="http://schemas.openxmlformats.org/officeDocument/2006/relationships/hyperlink" Target="https://ru.wikipedia.org/wiki/&#1057;&#1082;&#1080;&#1092;&#1099;" TargetMode="External"/></Relationships>
</file>

<file path=ppt/slides/_rels/slide41.xml.rels><?xml version="1.0" encoding="UTF-8" standalone="yes"?>
<Relationships xmlns="http://schemas.openxmlformats.org/package/2006/relationships"><Relationship Id="rId2" Type="http://schemas.openxmlformats.org/officeDocument/2006/relationships/image" Target="../media/image48.gif"/><Relationship Id="rId1" Type="http://schemas.openxmlformats.org/officeDocument/2006/relationships/slideLayout" Target="../slideLayouts/slideLayout9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2" name="Picture 8" descr="http://belgorod-dnestrovskiy.ru/wp-content/uploads/2011/08/neapol-skifi.jpg"/>
          <p:cNvPicPr>
            <a:picLocks noChangeAspect="1" noChangeArrowheads="1"/>
          </p:cNvPicPr>
          <p:nvPr/>
        </p:nvPicPr>
        <p:blipFill>
          <a:blip r:embed="rId2"/>
          <a:srcRect/>
          <a:stretch>
            <a:fillRect/>
          </a:stretch>
        </p:blipFill>
        <p:spPr bwMode="auto">
          <a:xfrm>
            <a:off x="0" y="0"/>
            <a:ext cx="9145764" cy="6858000"/>
          </a:xfrm>
          <a:prstGeom prst="rect">
            <a:avLst/>
          </a:prstGeom>
          <a:noFill/>
        </p:spPr>
      </p:pic>
      <p:sp>
        <p:nvSpPr>
          <p:cNvPr id="2" name="Заголовок 1"/>
          <p:cNvSpPr>
            <a:spLocks noGrp="1"/>
          </p:cNvSpPr>
          <p:nvPr>
            <p:ph type="ctrTitle"/>
          </p:nvPr>
        </p:nvSpPr>
        <p:spPr>
          <a:xfrm>
            <a:off x="642910" y="1142984"/>
            <a:ext cx="7672414" cy="2314591"/>
          </a:xfrm>
        </p:spPr>
        <p:txBody>
          <a:bodyPr>
            <a:normAutofit/>
          </a:bodyPr>
          <a:lstStyle/>
          <a:p>
            <a:r>
              <a:rPr lang="ru-RU" dirty="0" smtClean="0">
                <a:solidFill>
                  <a:srgbClr val="FF0000"/>
                </a:solidFill>
                <a:effectLst>
                  <a:glow rad="63500">
                    <a:schemeClr val="accent4">
                      <a:satMod val="175000"/>
                      <a:alpha val="40000"/>
                    </a:schemeClr>
                  </a:glow>
                </a:effectLst>
                <a:latin typeface="Arial Black" pitchFamily="34" charset="0"/>
              </a:rPr>
              <a:t>Киммерийцы. </a:t>
            </a:r>
            <a:r>
              <a:rPr lang="ru-RU" dirty="0" err="1" smtClean="0">
                <a:solidFill>
                  <a:srgbClr val="FF0000"/>
                </a:solidFill>
                <a:effectLst>
                  <a:glow rad="63500">
                    <a:schemeClr val="accent4">
                      <a:satMod val="175000"/>
                      <a:alpha val="40000"/>
                    </a:schemeClr>
                  </a:glow>
                </a:effectLst>
                <a:latin typeface="Arial Black" pitchFamily="34" charset="0"/>
              </a:rPr>
              <a:t>Тавры</a:t>
            </a:r>
            <a:r>
              <a:rPr lang="ru-RU" dirty="0" smtClean="0">
                <a:solidFill>
                  <a:srgbClr val="FF0000"/>
                </a:solidFill>
                <a:effectLst>
                  <a:glow rad="63500">
                    <a:schemeClr val="accent4">
                      <a:satMod val="175000"/>
                      <a:alpha val="40000"/>
                    </a:schemeClr>
                  </a:glow>
                </a:effectLst>
                <a:latin typeface="Arial Black" pitchFamily="34" charset="0"/>
              </a:rPr>
              <a:t>. Скифы. Сарматы.</a:t>
            </a:r>
            <a:r>
              <a:rPr lang="ru-RU" dirty="0" smtClean="0">
                <a:solidFill>
                  <a:srgbClr val="FFC000"/>
                </a:solidFill>
                <a:effectLst>
                  <a:glow rad="63500">
                    <a:schemeClr val="accent4">
                      <a:satMod val="175000"/>
                      <a:alpha val="40000"/>
                    </a:schemeClr>
                  </a:glow>
                </a:effectLst>
              </a:rPr>
              <a:t/>
            </a:r>
            <a:br>
              <a:rPr lang="ru-RU" dirty="0" smtClean="0">
                <a:solidFill>
                  <a:srgbClr val="FFC000"/>
                </a:solidFill>
                <a:effectLst>
                  <a:glow rad="63500">
                    <a:schemeClr val="accent4">
                      <a:satMod val="175000"/>
                      <a:alpha val="40000"/>
                    </a:schemeClr>
                  </a:glow>
                </a:effectLst>
              </a:rPr>
            </a:br>
            <a:endParaRPr lang="ru-RU" dirty="0">
              <a:solidFill>
                <a:srgbClr val="FFC000"/>
              </a:solidFill>
              <a:effectLst>
                <a:glow rad="63500">
                  <a:schemeClr val="accent4">
                    <a:satMod val="175000"/>
                    <a:alpha val="40000"/>
                  </a:schemeClr>
                </a:glow>
              </a:effectLst>
            </a:endParaRPr>
          </a:p>
        </p:txBody>
      </p:sp>
      <p:sp>
        <p:nvSpPr>
          <p:cNvPr id="3" name="Подзаголовок 2"/>
          <p:cNvSpPr>
            <a:spLocks noGrp="1"/>
          </p:cNvSpPr>
          <p:nvPr>
            <p:ph type="subTitle" idx="1"/>
          </p:nvPr>
        </p:nvSpPr>
        <p:spPr>
          <a:xfrm>
            <a:off x="3643306" y="5929330"/>
            <a:ext cx="5272102" cy="571504"/>
          </a:xfrm>
        </p:spPr>
        <p:txBody>
          <a:bodyPr>
            <a:normAutofit/>
          </a:bodyPr>
          <a:lstStyle/>
          <a:p>
            <a:r>
              <a:rPr lang="ru-RU" sz="2400" dirty="0" err="1" smtClean="0">
                <a:solidFill>
                  <a:schemeClr val="bg1"/>
                </a:solidFill>
                <a:latin typeface="Arial Black" pitchFamily="34" charset="0"/>
              </a:rPr>
              <a:t>Крымоведение</a:t>
            </a:r>
            <a:r>
              <a:rPr lang="ru-RU" sz="2400" dirty="0" smtClean="0">
                <a:solidFill>
                  <a:schemeClr val="bg1"/>
                </a:solidFill>
                <a:latin typeface="Arial Black" pitchFamily="34" charset="0"/>
              </a:rPr>
              <a:t>, 6 класс</a:t>
            </a:r>
            <a:endParaRPr lang="ru-RU" sz="2400" dirty="0">
              <a:solidFill>
                <a:schemeClr val="bg1"/>
              </a:solidFill>
              <a:latin typeface="Arial Black" pitchFamily="34" charset="0"/>
            </a:endParaRPr>
          </a:p>
        </p:txBody>
      </p:sp>
      <p:sp>
        <p:nvSpPr>
          <p:cNvPr id="1026" name="AutoShape 2" descr="https://5turistov.ru/m/big/55fc0b83fe429c851e8b457b/"/>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028" name="AutoShape 4" descr="https://5turistov.ru/m/big/55fc0b83fe429c851e8b457b/"/>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Tree>
  </p:cSld>
  <p:clrMapOvr>
    <a:masterClrMapping/>
  </p:clrMapOvr>
  <p:transition>
    <p:wheel spokes="3"/>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3"/>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0" presetClass="entr" presetSubtype="0" decel="10000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1000" fill="hold"/>
                                        <p:tgtEl>
                                          <p:spTgt spid="3">
                                            <p:txEl>
                                              <p:pRg st="0" end="0"/>
                                            </p:txEl>
                                          </p:spTgt>
                                        </p:tgtEl>
                                        <p:attrNameLst>
                                          <p:attrName>ppt_w</p:attrName>
                                        </p:attrNameLst>
                                      </p:cBhvr>
                                      <p:tavLst>
                                        <p:tav tm="0">
                                          <p:val>
                                            <p:strVal val="#ppt_w+.3"/>
                                          </p:val>
                                        </p:tav>
                                        <p:tav tm="100000">
                                          <p:val>
                                            <p:strVal val="#ppt_w"/>
                                          </p:val>
                                        </p:tav>
                                      </p:tavLst>
                                    </p:anim>
                                    <p:anim calcmode="lin" valueType="num">
                                      <p:cBhvr>
                                        <p:cTn id="15"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16"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428596" y="1000108"/>
            <a:ext cx="7467600" cy="4525963"/>
          </a:xfrm>
        </p:spPr>
        <p:txBody>
          <a:bodyPr>
            <a:normAutofit fontScale="92500" lnSpcReduction="20000"/>
          </a:bodyPr>
          <a:lstStyle/>
          <a:p>
            <a:r>
              <a:rPr lang="ru-RU" b="1" dirty="0" smtClean="0"/>
              <a:t>В VII в. до н.э. </a:t>
            </a:r>
            <a:r>
              <a:rPr lang="ru-RU" b="1" dirty="0" err="1" smtClean="0"/>
              <a:t>Киммерия</a:t>
            </a:r>
            <a:r>
              <a:rPr lang="ru-RU" b="1" dirty="0" smtClean="0"/>
              <a:t> распалась под натиском более могущественных и многочисленных скифов. </a:t>
            </a:r>
          </a:p>
          <a:p>
            <a:r>
              <a:rPr lang="ru-RU" b="1" dirty="0" smtClean="0"/>
              <a:t>Некоторые киммерийцы ушли на другие земли и растворились среди народов Малой Азии и Персии, их следы  там затерялись, часть породнились со скифами и остались в Крыму, часть ушла в горные районы</a:t>
            </a:r>
          </a:p>
          <a:p>
            <a:r>
              <a:rPr lang="ru-RU" b="1" i="1" dirty="0" smtClean="0">
                <a:solidFill>
                  <a:srgbClr val="FFC000"/>
                </a:solidFill>
              </a:rPr>
              <a:t>В наши дни </a:t>
            </a:r>
            <a:r>
              <a:rPr lang="ru-RU" b="1" i="1" dirty="0" err="1" smtClean="0">
                <a:solidFill>
                  <a:srgbClr val="FFC000"/>
                </a:solidFill>
              </a:rPr>
              <a:t>Киммерией</a:t>
            </a:r>
            <a:r>
              <a:rPr lang="ru-RU" b="1" i="1" dirty="0" smtClean="0">
                <a:solidFill>
                  <a:srgbClr val="FFC000"/>
                </a:solidFill>
              </a:rPr>
              <a:t> называют Юго-Восточный Крым.</a:t>
            </a:r>
          </a:p>
          <a:p>
            <a:endParaRPr lang="ru-RU" dirty="0" smtClean="0"/>
          </a:p>
        </p:txBody>
      </p:sp>
    </p:spTree>
  </p:cSld>
  <p:clrMapOvr>
    <a:masterClrMapping/>
  </p:clrMapOvr>
  <p:transition>
    <p:pull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strips(downLeft)">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strips(downLeft)">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strips(downLeft)">
                                      <p:cBhvr>
                                        <p:cTn id="17"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428992" y="274638"/>
            <a:ext cx="2071702" cy="1143000"/>
          </a:xfrm>
        </p:spPr>
        <p:txBody>
          <a:bodyPr/>
          <a:lstStyle/>
          <a:p>
            <a:r>
              <a:rPr lang="ru-RU" b="1" dirty="0" smtClean="0">
                <a:solidFill>
                  <a:srgbClr val="FF0000"/>
                </a:solidFill>
              </a:rPr>
              <a:t>ТАВРЫ</a:t>
            </a:r>
            <a:endParaRPr lang="ru-RU" b="1" dirty="0">
              <a:solidFill>
                <a:srgbClr val="FF0000"/>
              </a:solidFill>
            </a:endParaRPr>
          </a:p>
        </p:txBody>
      </p:sp>
      <p:sp>
        <p:nvSpPr>
          <p:cNvPr id="3" name="Содержимое 2"/>
          <p:cNvSpPr>
            <a:spLocks noGrp="1"/>
          </p:cNvSpPr>
          <p:nvPr>
            <p:ph idx="1"/>
          </p:nvPr>
        </p:nvSpPr>
        <p:spPr>
          <a:xfrm>
            <a:off x="500034" y="1357298"/>
            <a:ext cx="8186766" cy="4525963"/>
          </a:xfrm>
        </p:spPr>
        <p:txBody>
          <a:bodyPr>
            <a:normAutofit fontScale="70000" lnSpcReduction="20000"/>
          </a:bodyPr>
          <a:lstStyle/>
          <a:p>
            <a:r>
              <a:rPr lang="ru-RU" dirty="0" smtClean="0"/>
              <a:t/>
            </a:r>
            <a:br>
              <a:rPr lang="ru-RU" dirty="0" smtClean="0"/>
            </a:br>
            <a:r>
              <a:rPr lang="ru-RU" dirty="0" smtClean="0"/>
              <a:t>Название </a:t>
            </a:r>
            <a:r>
              <a:rPr lang="ru-RU" dirty="0" err="1" smtClean="0"/>
              <a:t>тавры</a:t>
            </a:r>
            <a:r>
              <a:rPr lang="ru-RU" dirty="0" smtClean="0"/>
              <a:t> дано народу греками, предположительно в связи с жертвоприношением Деве — верховной богине древнего крымского поселения. Подножие главного алтаря Девы, расположенного на мысе </a:t>
            </a:r>
            <a:r>
              <a:rPr lang="ru-RU" dirty="0" err="1" smtClean="0"/>
              <a:t>Фиолент</a:t>
            </a:r>
            <a:r>
              <a:rPr lang="ru-RU" dirty="0" smtClean="0"/>
              <a:t>, обрамляла кровь не только быков (</a:t>
            </a:r>
            <a:r>
              <a:rPr lang="ru-RU" dirty="0" err="1" smtClean="0"/>
              <a:t>тавров</a:t>
            </a:r>
            <a:r>
              <a:rPr lang="ru-RU" dirty="0" smtClean="0"/>
              <a:t>), но и людей, о чем пишут античные авторы: </a:t>
            </a:r>
          </a:p>
          <a:p>
            <a:r>
              <a:rPr lang="ru-RU" dirty="0" smtClean="0"/>
              <a:t>«</a:t>
            </a:r>
            <a:r>
              <a:rPr lang="ru-RU" dirty="0" err="1" smtClean="0"/>
              <a:t>Тавры</a:t>
            </a:r>
            <a:r>
              <a:rPr lang="ru-RU" dirty="0" smtClean="0"/>
              <a:t> — народ многочислен-</a:t>
            </a:r>
          </a:p>
          <a:p>
            <a:pPr>
              <a:buNone/>
            </a:pPr>
            <a:r>
              <a:rPr lang="ru-RU" dirty="0" smtClean="0"/>
              <a:t>         </a:t>
            </a:r>
            <a:r>
              <a:rPr lang="ru-RU" dirty="0" err="1" smtClean="0"/>
              <a:t>ный</a:t>
            </a:r>
            <a:r>
              <a:rPr lang="ru-RU" dirty="0" smtClean="0"/>
              <a:t> и любят кочевую жизнь</a:t>
            </a:r>
          </a:p>
          <a:p>
            <a:pPr>
              <a:buNone/>
            </a:pPr>
            <a:r>
              <a:rPr lang="ru-RU" dirty="0" smtClean="0"/>
              <a:t>         в горах. По своей жестокости</a:t>
            </a:r>
          </a:p>
          <a:p>
            <a:pPr>
              <a:buNone/>
            </a:pPr>
            <a:r>
              <a:rPr lang="ru-RU" dirty="0" smtClean="0"/>
              <a:t>         они варвары и убийцы, </a:t>
            </a:r>
          </a:p>
          <a:p>
            <a:pPr>
              <a:buNone/>
            </a:pPr>
            <a:r>
              <a:rPr lang="ru-RU" dirty="0" smtClean="0"/>
              <a:t>         умилостивляют своих богов</a:t>
            </a:r>
          </a:p>
          <a:p>
            <a:pPr>
              <a:buNone/>
            </a:pPr>
            <a:r>
              <a:rPr lang="ru-RU" dirty="0" smtClean="0"/>
              <a:t>         нечестными деяниями».</a:t>
            </a:r>
            <a:br>
              <a:rPr lang="ru-RU" dirty="0" smtClean="0"/>
            </a:br>
            <a:r>
              <a:rPr lang="ru-RU" dirty="0" smtClean="0"/>
              <a:t/>
            </a:r>
            <a:br>
              <a:rPr lang="ru-RU" dirty="0" smtClean="0"/>
            </a:br>
            <a:endParaRPr lang="ru-RU" dirty="0"/>
          </a:p>
        </p:txBody>
      </p:sp>
      <p:pic>
        <p:nvPicPr>
          <p:cNvPr id="76802" name="Picture 2" descr="http://suntime.com.ua/img/content/note/197/47eb490390761c9e027b625eb29fe84c746948fe.jpg"/>
          <p:cNvPicPr>
            <a:picLocks noChangeAspect="1" noChangeArrowheads="1"/>
          </p:cNvPicPr>
          <p:nvPr/>
        </p:nvPicPr>
        <p:blipFill>
          <a:blip r:embed="rId2"/>
          <a:srcRect/>
          <a:stretch>
            <a:fillRect/>
          </a:stretch>
        </p:blipFill>
        <p:spPr bwMode="auto">
          <a:xfrm>
            <a:off x="5072066" y="3571876"/>
            <a:ext cx="3763775" cy="2455863"/>
          </a:xfrm>
          <a:prstGeom prst="rect">
            <a:avLst/>
          </a:prstGeom>
          <a:noFill/>
        </p:spPr>
      </p:pic>
    </p:spTree>
  </p:cSld>
  <p:clrMapOvr>
    <a:masterClrMapping/>
  </p:clrMapOvr>
  <p:transition>
    <p:pull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18" presetClass="entr" presetSubtype="12"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strips(downLeft)">
                                      <p:cBhvr>
                                        <p:cTn id="14" dur="5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8" presetClass="entr" presetSubtype="12"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strips(downLeft)">
                                      <p:cBhvr>
                                        <p:cTn id="19" dur="500"/>
                                        <p:tgtEl>
                                          <p:spTgt spid="3">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8" presetClass="entr" presetSubtype="12" fill="hold" grpId="0"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strips(downLeft)">
                                      <p:cBhvr>
                                        <p:cTn id="24" dur="500"/>
                                        <p:tgtEl>
                                          <p:spTgt spid="3">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8" presetClass="entr" presetSubtype="12" fill="hold" grpId="0" nodeType="click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Effect transition="in" filter="strips(downLeft)">
                                      <p:cBhvr>
                                        <p:cTn id="29" dur="500"/>
                                        <p:tgtEl>
                                          <p:spTgt spid="3">
                                            <p:txEl>
                                              <p:pRg st="3" end="3"/>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8" presetClass="entr" presetSubtype="12" fill="hold" grpId="0" nodeType="clickEffect">
                                  <p:stCondLst>
                                    <p:cond delay="0"/>
                                  </p:stCondLst>
                                  <p:childTnLst>
                                    <p:set>
                                      <p:cBhvr>
                                        <p:cTn id="33" dur="1" fill="hold">
                                          <p:stCondLst>
                                            <p:cond delay="0"/>
                                          </p:stCondLst>
                                        </p:cTn>
                                        <p:tgtEl>
                                          <p:spTgt spid="3">
                                            <p:txEl>
                                              <p:pRg st="4" end="4"/>
                                            </p:txEl>
                                          </p:spTgt>
                                        </p:tgtEl>
                                        <p:attrNameLst>
                                          <p:attrName>style.visibility</p:attrName>
                                        </p:attrNameLst>
                                      </p:cBhvr>
                                      <p:to>
                                        <p:strVal val="visible"/>
                                      </p:to>
                                    </p:set>
                                    <p:animEffect transition="in" filter="strips(downLeft)">
                                      <p:cBhvr>
                                        <p:cTn id="34" dur="500"/>
                                        <p:tgtEl>
                                          <p:spTgt spid="3">
                                            <p:txEl>
                                              <p:pRg st="4" end="4"/>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8" presetClass="entr" presetSubtype="12" fill="hold" grpId="0" nodeType="clickEffect">
                                  <p:stCondLst>
                                    <p:cond delay="0"/>
                                  </p:stCondLst>
                                  <p:childTnLst>
                                    <p:set>
                                      <p:cBhvr>
                                        <p:cTn id="38" dur="1" fill="hold">
                                          <p:stCondLst>
                                            <p:cond delay="0"/>
                                          </p:stCondLst>
                                        </p:cTn>
                                        <p:tgtEl>
                                          <p:spTgt spid="3">
                                            <p:txEl>
                                              <p:pRg st="5" end="5"/>
                                            </p:txEl>
                                          </p:spTgt>
                                        </p:tgtEl>
                                        <p:attrNameLst>
                                          <p:attrName>style.visibility</p:attrName>
                                        </p:attrNameLst>
                                      </p:cBhvr>
                                      <p:to>
                                        <p:strVal val="visible"/>
                                      </p:to>
                                    </p:set>
                                    <p:animEffect transition="in" filter="strips(downLeft)">
                                      <p:cBhvr>
                                        <p:cTn id="39" dur="500"/>
                                        <p:tgtEl>
                                          <p:spTgt spid="3">
                                            <p:txEl>
                                              <p:pRg st="5" end="5"/>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8" presetClass="entr" presetSubtype="12" fill="hold" grpId="0" nodeType="clickEffect">
                                  <p:stCondLst>
                                    <p:cond delay="0"/>
                                  </p:stCondLst>
                                  <p:childTnLst>
                                    <p:set>
                                      <p:cBhvr>
                                        <p:cTn id="43" dur="1" fill="hold">
                                          <p:stCondLst>
                                            <p:cond delay="0"/>
                                          </p:stCondLst>
                                        </p:cTn>
                                        <p:tgtEl>
                                          <p:spTgt spid="3">
                                            <p:txEl>
                                              <p:pRg st="6" end="6"/>
                                            </p:txEl>
                                          </p:spTgt>
                                        </p:tgtEl>
                                        <p:attrNameLst>
                                          <p:attrName>style.visibility</p:attrName>
                                        </p:attrNameLst>
                                      </p:cBhvr>
                                      <p:to>
                                        <p:strVal val="visible"/>
                                      </p:to>
                                    </p:set>
                                    <p:animEffect transition="in" filter="strips(downLeft)">
                                      <p:cBhvr>
                                        <p:cTn id="44" dur="500"/>
                                        <p:tgtEl>
                                          <p:spTgt spid="3">
                                            <p:txEl>
                                              <p:pRg st="6" end="6"/>
                                            </p:txEl>
                                          </p:spTgt>
                                        </p:tgtEl>
                                      </p:cBhvr>
                                    </p:animEffect>
                                  </p:childTnLst>
                                </p:cTn>
                              </p:par>
                              <p:par>
                                <p:cTn id="45" presetID="18" presetClass="entr" presetSubtype="12" fill="hold" nodeType="withEffect">
                                  <p:stCondLst>
                                    <p:cond delay="0"/>
                                  </p:stCondLst>
                                  <p:childTnLst>
                                    <p:set>
                                      <p:cBhvr>
                                        <p:cTn id="46" dur="1" fill="hold">
                                          <p:stCondLst>
                                            <p:cond delay="0"/>
                                          </p:stCondLst>
                                        </p:cTn>
                                        <p:tgtEl>
                                          <p:spTgt spid="76802"/>
                                        </p:tgtEl>
                                        <p:attrNameLst>
                                          <p:attrName>style.visibility</p:attrName>
                                        </p:attrNameLst>
                                      </p:cBhvr>
                                      <p:to>
                                        <p:strVal val="visible"/>
                                      </p:to>
                                    </p:set>
                                    <p:animEffect transition="in" filter="strips(downLeft)">
                                      <p:cBhvr>
                                        <p:cTn id="47" dur="500"/>
                                        <p:tgtEl>
                                          <p:spTgt spid="768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solidFill>
                  <a:srgbClr val="FF0000"/>
                </a:solidFill>
              </a:rPr>
              <a:t>Город </a:t>
            </a:r>
            <a:r>
              <a:rPr lang="ru-RU" dirty="0" err="1" smtClean="0">
                <a:solidFill>
                  <a:srgbClr val="FF0000"/>
                </a:solidFill>
              </a:rPr>
              <a:t>тавров</a:t>
            </a:r>
            <a:endParaRPr lang="ru-RU" dirty="0">
              <a:solidFill>
                <a:srgbClr val="FF0000"/>
              </a:solidFill>
            </a:endParaRPr>
          </a:p>
        </p:txBody>
      </p:sp>
      <p:pic>
        <p:nvPicPr>
          <p:cNvPr id="91138" name="Picture 2" descr="http://www.krbm.ru/wp-content/uploads/2015/09/antichnyj-ugolok-kryma-3.jpg"/>
          <p:cNvPicPr>
            <a:picLocks noChangeAspect="1" noChangeArrowheads="1"/>
          </p:cNvPicPr>
          <p:nvPr/>
        </p:nvPicPr>
        <p:blipFill>
          <a:blip r:embed="rId2"/>
          <a:srcRect/>
          <a:stretch>
            <a:fillRect/>
          </a:stretch>
        </p:blipFill>
        <p:spPr bwMode="auto">
          <a:xfrm>
            <a:off x="714348" y="1259689"/>
            <a:ext cx="7429552" cy="5241145"/>
          </a:xfrm>
          <a:prstGeom prst="rect">
            <a:avLst/>
          </a:prstGeom>
          <a:noFill/>
        </p:spPr>
      </p:pic>
    </p:spTree>
  </p:cSld>
  <p:clrMapOvr>
    <a:masterClrMapping/>
  </p:clrMapOvr>
  <p:transition>
    <p:pull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91138"/>
                                        </p:tgtEl>
                                        <p:attrNameLst>
                                          <p:attrName>style.visibility</p:attrName>
                                        </p:attrNameLst>
                                      </p:cBhvr>
                                      <p:to>
                                        <p:strVal val="visible"/>
                                      </p:to>
                                    </p:set>
                                    <p:animEffect transition="in" filter="circle(in)">
                                      <p:cBhvr>
                                        <p:cTn id="14" dur="2000"/>
                                        <p:tgtEl>
                                          <p:spTgt spid="91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a:xfrm>
            <a:off x="1643042" y="1600200"/>
            <a:ext cx="6281758" cy="4525963"/>
          </a:xfrm>
        </p:spPr>
        <p:txBody>
          <a:bodyPr/>
          <a:lstStyle/>
          <a:p>
            <a:endParaRPr lang="ru-RU" dirty="0"/>
          </a:p>
        </p:txBody>
      </p:sp>
      <p:pic>
        <p:nvPicPr>
          <p:cNvPr id="77826" name="Picture 2" descr="https://fs00.infourok.ru/images/doc/199/227468/img4.jpg"/>
          <p:cNvPicPr>
            <a:picLocks noChangeAspect="1" noChangeArrowheads="1"/>
          </p:cNvPicPr>
          <p:nvPr/>
        </p:nvPicPr>
        <p:blipFill>
          <a:blip r:embed="rId2"/>
          <a:srcRect/>
          <a:stretch>
            <a:fillRect/>
          </a:stretch>
        </p:blipFill>
        <p:spPr bwMode="auto">
          <a:xfrm>
            <a:off x="95220" y="1"/>
            <a:ext cx="8834498" cy="6840164"/>
          </a:xfrm>
          <a:prstGeom prst="rect">
            <a:avLst/>
          </a:prstGeom>
          <a:noFill/>
        </p:spPr>
      </p:pic>
    </p:spTree>
  </p:cSld>
  <p:clrMapOvr>
    <a:masterClrMapping/>
  </p:clrMapOvr>
  <p:transition>
    <p:pull dir="rd"/>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7467600" cy="796908"/>
          </a:xfrm>
        </p:spPr>
        <p:txBody>
          <a:bodyPr/>
          <a:lstStyle/>
          <a:p>
            <a:r>
              <a:rPr lang="ru-RU" b="1" dirty="0" smtClean="0"/>
              <a:t>Занятия </a:t>
            </a:r>
            <a:r>
              <a:rPr lang="ru-RU" b="1" dirty="0" err="1" smtClean="0"/>
              <a:t>тавров</a:t>
            </a:r>
            <a:r>
              <a:rPr lang="ru-RU" b="1" dirty="0" smtClean="0"/>
              <a:t>  в Крыму</a:t>
            </a:r>
            <a:endParaRPr lang="ru-RU" b="1" dirty="0"/>
          </a:p>
        </p:txBody>
      </p:sp>
      <p:sp>
        <p:nvSpPr>
          <p:cNvPr id="3" name="Содержимое 2"/>
          <p:cNvSpPr>
            <a:spLocks noGrp="1"/>
          </p:cNvSpPr>
          <p:nvPr>
            <p:ph idx="1"/>
          </p:nvPr>
        </p:nvSpPr>
        <p:spPr>
          <a:xfrm>
            <a:off x="457200" y="1500174"/>
            <a:ext cx="7467600" cy="4857784"/>
          </a:xfrm>
        </p:spPr>
        <p:txBody>
          <a:bodyPr>
            <a:normAutofit fontScale="77500" lnSpcReduction="20000"/>
          </a:bodyPr>
          <a:lstStyle/>
          <a:p>
            <a:r>
              <a:rPr lang="ru-RU" dirty="0" smtClean="0"/>
              <a:t/>
            </a:r>
            <a:br>
              <a:rPr lang="ru-RU" dirty="0" smtClean="0"/>
            </a:br>
            <a:r>
              <a:rPr lang="ru-RU" dirty="0" err="1" smtClean="0"/>
              <a:t>Тавры</a:t>
            </a:r>
            <a:r>
              <a:rPr lang="ru-RU" dirty="0" smtClean="0"/>
              <a:t> жили племенами, которые в последствии, вероятно, объединились в союзы племен. </a:t>
            </a:r>
          </a:p>
          <a:p>
            <a:r>
              <a:rPr lang="ru-RU" dirty="0" smtClean="0"/>
              <a:t>Они были знакомы с ремеслом: гончарным делом, ткачеством, прядением, литьем из бронзы, изготовлением изделий из кости и камня.</a:t>
            </a:r>
          </a:p>
          <a:p>
            <a:r>
              <a:rPr lang="ru-RU" dirty="0" smtClean="0"/>
              <a:t>Занимались они пастушеством, земледелием и охотой, а приморские </a:t>
            </a:r>
            <a:r>
              <a:rPr lang="ru-RU" dirty="0" err="1" smtClean="0"/>
              <a:t>тавры</a:t>
            </a:r>
            <a:r>
              <a:rPr lang="ru-RU" dirty="0" smtClean="0"/>
              <a:t> — еще и рыболовством и мореплаванием. </a:t>
            </a:r>
          </a:p>
          <a:p>
            <a:r>
              <a:rPr lang="ru-RU" dirty="0" smtClean="0"/>
              <a:t>Порой они нападали на чужеземные суда — чаще всего греческие. Рабства у </a:t>
            </a:r>
            <a:r>
              <a:rPr lang="ru-RU" dirty="0" err="1" smtClean="0"/>
              <a:t>тавров</a:t>
            </a:r>
            <a:r>
              <a:rPr lang="ru-RU" dirty="0" smtClean="0"/>
              <a:t> не было, поэтому пленников они убивали или использовали для жертвоприношения. </a:t>
            </a:r>
          </a:p>
        </p:txBody>
      </p:sp>
    </p:spTree>
  </p:cSld>
  <p:clrMapOvr>
    <a:masterClrMapping/>
  </p:clrMapOvr>
  <p:transition>
    <p:pull dir="rd"/>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7467600" cy="725470"/>
          </a:xfrm>
        </p:spPr>
        <p:txBody>
          <a:bodyPr>
            <a:normAutofit fontScale="90000"/>
          </a:bodyPr>
          <a:lstStyle/>
          <a:p>
            <a:r>
              <a:rPr lang="ru-RU" dirty="0" smtClean="0">
                <a:solidFill>
                  <a:srgbClr val="FFC000"/>
                </a:solidFill>
              </a:rPr>
              <a:t>Захоронения у </a:t>
            </a:r>
            <a:r>
              <a:rPr lang="ru-RU" dirty="0" err="1" smtClean="0">
                <a:solidFill>
                  <a:srgbClr val="FFC000"/>
                </a:solidFill>
              </a:rPr>
              <a:t>тавров</a:t>
            </a:r>
            <a:endParaRPr lang="ru-RU" dirty="0">
              <a:solidFill>
                <a:srgbClr val="FFC000"/>
              </a:solidFill>
            </a:endParaRPr>
          </a:p>
        </p:txBody>
      </p:sp>
      <p:sp>
        <p:nvSpPr>
          <p:cNvPr id="3" name="Содержимое 2"/>
          <p:cNvSpPr>
            <a:spLocks noGrp="1"/>
          </p:cNvSpPr>
          <p:nvPr>
            <p:ph idx="1"/>
          </p:nvPr>
        </p:nvSpPr>
        <p:spPr>
          <a:xfrm>
            <a:off x="457200" y="1600200"/>
            <a:ext cx="4686304" cy="4525963"/>
          </a:xfrm>
        </p:spPr>
        <p:txBody>
          <a:bodyPr>
            <a:normAutofit fontScale="92500" lnSpcReduction="10000"/>
          </a:bodyPr>
          <a:lstStyle/>
          <a:p>
            <a:r>
              <a:rPr lang="ru-RU" dirty="0" err="1" smtClean="0"/>
              <a:t>Тавры</a:t>
            </a:r>
            <a:r>
              <a:rPr lang="ru-RU" dirty="0" smtClean="0"/>
              <a:t> первые в Крыму ваяли человеческие скульптуры, монументальные произведения искусства. Фигуры эти водружались на вершинах курганов, обнесенных по основанию каменными оградами.</a:t>
            </a:r>
            <a:endParaRPr lang="ru-RU" dirty="0"/>
          </a:p>
        </p:txBody>
      </p:sp>
      <p:pic>
        <p:nvPicPr>
          <p:cNvPr id="4" name="Picture 2" descr="http://inmaps.info/uploads/userfiles/2014/04/30/13/25-1729-5844-2223.jpeg"/>
          <p:cNvPicPr>
            <a:picLocks noChangeAspect="1" noChangeArrowheads="1"/>
          </p:cNvPicPr>
          <p:nvPr/>
        </p:nvPicPr>
        <p:blipFill>
          <a:blip r:embed="rId2"/>
          <a:srcRect/>
          <a:stretch>
            <a:fillRect/>
          </a:stretch>
        </p:blipFill>
        <p:spPr bwMode="auto">
          <a:xfrm>
            <a:off x="5000628" y="2071678"/>
            <a:ext cx="3881654" cy="2914138"/>
          </a:xfrm>
          <a:prstGeom prst="rect">
            <a:avLst/>
          </a:prstGeom>
          <a:noFill/>
        </p:spPr>
      </p:pic>
    </p:spTree>
  </p:cSld>
  <p:clrMapOvr>
    <a:masterClrMapping/>
  </p:clrMapOvr>
  <p:transition>
    <p:pull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7" presetClass="entr" presetSubtype="10"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p:cTn id="13"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3">
                                            <p:txEl>
                                              <p:pRg st="0" end="0"/>
                                            </p:txEl>
                                          </p:spTgt>
                                        </p:tgtEl>
                                        <p:attrNameLst>
                                          <p:attrName>ppt_h</p:attrName>
                                        </p:attrNameLst>
                                      </p:cBhvr>
                                      <p:tavLst>
                                        <p:tav tm="0">
                                          <p:val>
                                            <p:strVal val="#ppt_h"/>
                                          </p:val>
                                        </p:tav>
                                        <p:tav tm="100000">
                                          <p:val>
                                            <p:strVal val="#ppt_h"/>
                                          </p:val>
                                        </p:tav>
                                      </p:tavLst>
                                    </p:anim>
                                  </p:childTnLst>
                                </p:cTn>
                              </p:par>
                              <p:par>
                                <p:cTn id="15" presetID="17" presetClass="entr" presetSubtype="10" fill="hold" nodeType="with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500" fill="hold"/>
                                        <p:tgtEl>
                                          <p:spTgt spid="4"/>
                                        </p:tgtEl>
                                        <p:attrNameLst>
                                          <p:attrName>ppt_w</p:attrName>
                                        </p:attrNameLst>
                                      </p:cBhvr>
                                      <p:tavLst>
                                        <p:tav tm="0">
                                          <p:val>
                                            <p:fltVal val="0"/>
                                          </p:val>
                                        </p:tav>
                                        <p:tav tm="100000">
                                          <p:val>
                                            <p:strVal val="#ppt_w"/>
                                          </p:val>
                                        </p:tav>
                                      </p:tavLst>
                                    </p:anim>
                                    <p:anim calcmode="lin" valueType="num">
                                      <p:cBhvr>
                                        <p:cTn id="18" dur="500" fill="hold"/>
                                        <p:tgtEl>
                                          <p:spTgt spid="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500042"/>
            <a:ext cx="5972188" cy="5626121"/>
          </a:xfrm>
        </p:spPr>
        <p:txBody>
          <a:bodyPr>
            <a:normAutofit fontScale="92500" lnSpcReduction="10000"/>
          </a:bodyPr>
          <a:lstStyle/>
          <a:p>
            <a:r>
              <a:rPr lang="ru-RU" dirty="0" smtClean="0"/>
              <a:t>Воевали нередко </a:t>
            </a:r>
            <a:r>
              <a:rPr lang="ru-RU" dirty="0" err="1" smtClean="0"/>
              <a:t>тавры</a:t>
            </a:r>
            <a:r>
              <a:rPr lang="ru-RU" dirty="0" smtClean="0"/>
              <a:t> с северным соседом — скифами, выработав при этом своеобразную тактику: </a:t>
            </a:r>
            <a:r>
              <a:rPr lang="ru-RU" dirty="0" err="1" smtClean="0"/>
              <a:t>тавры</a:t>
            </a:r>
            <a:r>
              <a:rPr lang="ru-RU" dirty="0" smtClean="0"/>
              <a:t>, предпринимая войну, всегда перекапывали дороги в тылу, сделав их непроходимыми, чтобы не имея возможности бежать, победить, или умереть.</a:t>
            </a:r>
          </a:p>
          <a:p>
            <a:r>
              <a:rPr lang="ru-RU" dirty="0" smtClean="0"/>
              <a:t>Погибших на поле </a:t>
            </a:r>
            <a:r>
              <a:rPr lang="ru-RU" dirty="0" err="1" smtClean="0"/>
              <a:t>тавры</a:t>
            </a:r>
            <a:r>
              <a:rPr lang="ru-RU" dirty="0" smtClean="0"/>
              <a:t> хоронили в каменных ящиках из плит весом в несколько тонн.</a:t>
            </a:r>
            <a:br>
              <a:rPr lang="ru-RU" dirty="0" smtClean="0"/>
            </a:br>
            <a:endParaRPr lang="ru-RU" dirty="0"/>
          </a:p>
        </p:txBody>
      </p:sp>
      <p:pic>
        <p:nvPicPr>
          <p:cNvPr id="4" name="Picture 2" descr="http://img-e.photosight.ru/10b/2900336_large.jpeg"/>
          <p:cNvPicPr>
            <a:picLocks noChangeAspect="1" noChangeArrowheads="1"/>
          </p:cNvPicPr>
          <p:nvPr/>
        </p:nvPicPr>
        <p:blipFill>
          <a:blip r:embed="rId2" cstate="print"/>
          <a:srcRect/>
          <a:stretch>
            <a:fillRect/>
          </a:stretch>
        </p:blipFill>
        <p:spPr bwMode="auto">
          <a:xfrm>
            <a:off x="6286512" y="1357298"/>
            <a:ext cx="2761165" cy="2071702"/>
          </a:xfrm>
          <a:prstGeom prst="rect">
            <a:avLst/>
          </a:prstGeom>
          <a:noFill/>
        </p:spPr>
      </p:pic>
      <p:pic>
        <p:nvPicPr>
          <p:cNvPr id="73730" name="Picture 2" descr="http://bike-crimea.com/blog/wp-content/uploads/2013/12/nekropol3.jpg"/>
          <p:cNvPicPr>
            <a:picLocks noChangeAspect="1" noChangeArrowheads="1"/>
          </p:cNvPicPr>
          <p:nvPr/>
        </p:nvPicPr>
        <p:blipFill>
          <a:blip r:embed="rId3"/>
          <a:srcRect/>
          <a:stretch>
            <a:fillRect/>
          </a:stretch>
        </p:blipFill>
        <p:spPr bwMode="auto">
          <a:xfrm>
            <a:off x="6215074" y="3571876"/>
            <a:ext cx="2833339" cy="2123728"/>
          </a:xfrm>
          <a:prstGeom prst="rect">
            <a:avLst/>
          </a:prstGeom>
          <a:noFill/>
        </p:spPr>
      </p:pic>
    </p:spTree>
  </p:cSld>
  <p:clrMapOvr>
    <a:masterClrMapping/>
  </p:clrMapOvr>
  <p:transition>
    <p:pull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strips(down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strips(downLeft)">
                                      <p:cBhvr>
                                        <p:cTn id="12" dur="500"/>
                                        <p:tgtEl>
                                          <p:spTgt spid="3">
                                            <p:txEl>
                                              <p:pRg st="1" end="1"/>
                                            </p:txEl>
                                          </p:spTgt>
                                        </p:tgtEl>
                                      </p:cBhvr>
                                    </p:animEffect>
                                  </p:childTnLst>
                                </p:cTn>
                              </p:par>
                              <p:par>
                                <p:cTn id="13" presetID="18" presetClass="entr" presetSubtype="12"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strips(downLeft)">
                                      <p:cBhvr>
                                        <p:cTn id="15" dur="500"/>
                                        <p:tgtEl>
                                          <p:spTgt spid="4"/>
                                        </p:tgtEl>
                                      </p:cBhvr>
                                    </p:animEffect>
                                  </p:childTnLst>
                                </p:cTn>
                              </p:par>
                              <p:par>
                                <p:cTn id="16" presetID="18" presetClass="entr" presetSubtype="12" fill="hold" nodeType="withEffect">
                                  <p:stCondLst>
                                    <p:cond delay="0"/>
                                  </p:stCondLst>
                                  <p:childTnLst>
                                    <p:set>
                                      <p:cBhvr>
                                        <p:cTn id="17" dur="1" fill="hold">
                                          <p:stCondLst>
                                            <p:cond delay="0"/>
                                          </p:stCondLst>
                                        </p:cTn>
                                        <p:tgtEl>
                                          <p:spTgt spid="73730"/>
                                        </p:tgtEl>
                                        <p:attrNameLst>
                                          <p:attrName>style.visibility</p:attrName>
                                        </p:attrNameLst>
                                      </p:cBhvr>
                                      <p:to>
                                        <p:strVal val="visible"/>
                                      </p:to>
                                    </p:set>
                                    <p:animEffect transition="in" filter="strips(downLeft)">
                                      <p:cBhvr>
                                        <p:cTn id="18" dur="500"/>
                                        <p:tgtEl>
                                          <p:spTgt spid="737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42910" y="142852"/>
            <a:ext cx="7772400" cy="714380"/>
          </a:xfrm>
        </p:spPr>
        <p:txBody>
          <a:bodyPr/>
          <a:lstStyle/>
          <a:p>
            <a:r>
              <a:rPr lang="ru-RU" dirty="0" smtClean="0"/>
              <a:t>СКИФЫ</a:t>
            </a:r>
            <a:endParaRPr lang="ru-RU" dirty="0"/>
          </a:p>
        </p:txBody>
      </p:sp>
      <p:sp>
        <p:nvSpPr>
          <p:cNvPr id="3" name="Содержимое 2"/>
          <p:cNvSpPr>
            <a:spLocks noGrp="1"/>
          </p:cNvSpPr>
          <p:nvPr>
            <p:ph idx="1"/>
          </p:nvPr>
        </p:nvSpPr>
        <p:spPr>
          <a:xfrm>
            <a:off x="214282" y="1000108"/>
            <a:ext cx="6643734" cy="5715040"/>
          </a:xfrm>
        </p:spPr>
        <p:txBody>
          <a:bodyPr>
            <a:normAutofit/>
          </a:bodyPr>
          <a:lstStyle/>
          <a:p>
            <a:r>
              <a:rPr lang="ru-RU" sz="2400" dirty="0" smtClean="0"/>
              <a:t>В Крым скифы проникли приблизительно в VII в. до н.э. Это были люди 30 племен, говоривших на семи несхожих языках. </a:t>
            </a:r>
          </a:p>
          <a:p>
            <a:r>
              <a:rPr lang="ru-RU" sz="2400" dirty="0" smtClean="0"/>
              <a:t>Скифы довольно скоро оценили благодатный климат и плодородную почву полуострова. Они освоили почти всю территорию Крыма, кроме безводных степей, под земледелие и пастушеское скотоводство. </a:t>
            </a:r>
          </a:p>
          <a:p>
            <a:r>
              <a:rPr lang="ru-RU" sz="2400" dirty="0" smtClean="0"/>
              <a:t>Скифы разводили овец, свиней, пчел, сохраняли привязанность к скотоводству. </a:t>
            </a:r>
          </a:p>
          <a:p>
            <a:r>
              <a:rPr lang="ru-RU" sz="2400" dirty="0" smtClean="0"/>
              <a:t>Кроме этого скифы вели торговлю своим зерном, шерстью, медом, воском, льном.</a:t>
            </a:r>
            <a:br>
              <a:rPr lang="ru-RU" sz="2400" dirty="0" smtClean="0"/>
            </a:br>
            <a:r>
              <a:rPr lang="ru-RU" sz="2400" dirty="0" smtClean="0"/>
              <a:t> </a:t>
            </a:r>
            <a:br>
              <a:rPr lang="ru-RU" sz="2400" dirty="0" smtClean="0"/>
            </a:br>
            <a:endParaRPr lang="ru-RU" sz="2400" dirty="0"/>
          </a:p>
        </p:txBody>
      </p:sp>
      <p:pic>
        <p:nvPicPr>
          <p:cNvPr id="74754" name="Picture 2" descr="http://www.roman-glory.com/images/shumate-skify-sarmaty/img02.jpg"/>
          <p:cNvPicPr>
            <a:picLocks noChangeAspect="1" noChangeArrowheads="1"/>
          </p:cNvPicPr>
          <p:nvPr/>
        </p:nvPicPr>
        <p:blipFill>
          <a:blip r:embed="rId2"/>
          <a:srcRect l="10851"/>
          <a:stretch>
            <a:fillRect/>
          </a:stretch>
        </p:blipFill>
        <p:spPr bwMode="auto">
          <a:xfrm>
            <a:off x="6643702" y="1428736"/>
            <a:ext cx="2347712" cy="3933806"/>
          </a:xfrm>
          <a:prstGeom prst="rect">
            <a:avLst/>
          </a:prstGeom>
          <a:noFill/>
        </p:spPr>
      </p:pic>
    </p:spTree>
  </p:cSld>
  <p:clrMapOvr>
    <a:masterClrMapping/>
  </p:clrMapOvr>
  <p:transition>
    <p:pull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50" presetClass="entr" presetSubtype="0" decel="100000"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p:cTn id="13" dur="1000" fill="hold"/>
                                        <p:tgtEl>
                                          <p:spTgt spid="3">
                                            <p:txEl>
                                              <p:pRg st="0" end="0"/>
                                            </p:txEl>
                                          </p:spTgt>
                                        </p:tgtEl>
                                        <p:attrNameLst>
                                          <p:attrName>ppt_w</p:attrName>
                                        </p:attrNameLst>
                                      </p:cBhvr>
                                      <p:tavLst>
                                        <p:tav tm="0">
                                          <p:val>
                                            <p:strVal val="#ppt_w+.3"/>
                                          </p:val>
                                        </p:tav>
                                        <p:tav tm="100000">
                                          <p:val>
                                            <p:strVal val="#ppt_w"/>
                                          </p:val>
                                        </p:tav>
                                      </p:tavLst>
                                    </p:anim>
                                    <p:anim calcmode="lin" valueType="num">
                                      <p:cBhvr>
                                        <p:cTn id="14"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15" dur="1000"/>
                                        <p:tgtEl>
                                          <p:spTgt spid="3">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50" presetClass="entr" presetSubtype="0" decel="100000" fill="hold" grpId="0"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 calcmode="lin" valueType="num">
                                      <p:cBhvr>
                                        <p:cTn id="20" dur="1000" fill="hold"/>
                                        <p:tgtEl>
                                          <p:spTgt spid="3">
                                            <p:txEl>
                                              <p:pRg st="1" end="1"/>
                                            </p:txEl>
                                          </p:spTgt>
                                        </p:tgtEl>
                                        <p:attrNameLst>
                                          <p:attrName>ppt_w</p:attrName>
                                        </p:attrNameLst>
                                      </p:cBhvr>
                                      <p:tavLst>
                                        <p:tav tm="0">
                                          <p:val>
                                            <p:strVal val="#ppt_w+.3"/>
                                          </p:val>
                                        </p:tav>
                                        <p:tav tm="100000">
                                          <p:val>
                                            <p:strVal val="#ppt_w"/>
                                          </p:val>
                                        </p:tav>
                                      </p:tavLst>
                                    </p:anim>
                                    <p:anim calcmode="lin" valueType="num">
                                      <p:cBhvr>
                                        <p:cTn id="21"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22" dur="1000"/>
                                        <p:tgtEl>
                                          <p:spTgt spid="3">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0" presetClass="entr" presetSubtype="0" decel="100000" fill="hold" grpId="0"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 calcmode="lin" valueType="num">
                                      <p:cBhvr>
                                        <p:cTn id="27" dur="1000" fill="hold"/>
                                        <p:tgtEl>
                                          <p:spTgt spid="3">
                                            <p:txEl>
                                              <p:pRg st="2" end="2"/>
                                            </p:txEl>
                                          </p:spTgt>
                                        </p:tgtEl>
                                        <p:attrNameLst>
                                          <p:attrName>ppt_w</p:attrName>
                                        </p:attrNameLst>
                                      </p:cBhvr>
                                      <p:tavLst>
                                        <p:tav tm="0">
                                          <p:val>
                                            <p:strVal val="#ppt_w+.3"/>
                                          </p:val>
                                        </p:tav>
                                        <p:tav tm="100000">
                                          <p:val>
                                            <p:strVal val="#ppt_w"/>
                                          </p:val>
                                        </p:tav>
                                      </p:tavLst>
                                    </p:anim>
                                    <p:anim calcmode="lin" valueType="num">
                                      <p:cBhvr>
                                        <p:cTn id="28"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29" dur="1000"/>
                                        <p:tgtEl>
                                          <p:spTgt spid="3">
                                            <p:txEl>
                                              <p:pRg st="2" end="2"/>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50" presetClass="entr" presetSubtype="0" decel="100000" fill="hold" grpId="0" nodeType="clickEffect">
                                  <p:stCondLst>
                                    <p:cond delay="0"/>
                                  </p:stCondLst>
                                  <p:childTnLst>
                                    <p:set>
                                      <p:cBhvr>
                                        <p:cTn id="33" dur="1" fill="hold">
                                          <p:stCondLst>
                                            <p:cond delay="0"/>
                                          </p:stCondLst>
                                        </p:cTn>
                                        <p:tgtEl>
                                          <p:spTgt spid="3">
                                            <p:txEl>
                                              <p:pRg st="3" end="3"/>
                                            </p:txEl>
                                          </p:spTgt>
                                        </p:tgtEl>
                                        <p:attrNameLst>
                                          <p:attrName>style.visibility</p:attrName>
                                        </p:attrNameLst>
                                      </p:cBhvr>
                                      <p:to>
                                        <p:strVal val="visible"/>
                                      </p:to>
                                    </p:set>
                                    <p:anim calcmode="lin" valueType="num">
                                      <p:cBhvr>
                                        <p:cTn id="34" dur="1000" fill="hold"/>
                                        <p:tgtEl>
                                          <p:spTgt spid="3">
                                            <p:txEl>
                                              <p:pRg st="3" end="3"/>
                                            </p:txEl>
                                          </p:spTgt>
                                        </p:tgtEl>
                                        <p:attrNameLst>
                                          <p:attrName>ppt_w</p:attrName>
                                        </p:attrNameLst>
                                      </p:cBhvr>
                                      <p:tavLst>
                                        <p:tav tm="0">
                                          <p:val>
                                            <p:strVal val="#ppt_w+.3"/>
                                          </p:val>
                                        </p:tav>
                                        <p:tav tm="100000">
                                          <p:val>
                                            <p:strVal val="#ppt_w"/>
                                          </p:val>
                                        </p:tav>
                                      </p:tavLst>
                                    </p:anim>
                                    <p:anim calcmode="lin" valueType="num">
                                      <p:cBhvr>
                                        <p:cTn id="35" dur="1000" fill="hold"/>
                                        <p:tgtEl>
                                          <p:spTgt spid="3">
                                            <p:txEl>
                                              <p:pRg st="3" end="3"/>
                                            </p:txEl>
                                          </p:spTgt>
                                        </p:tgtEl>
                                        <p:attrNameLst>
                                          <p:attrName>ppt_h</p:attrName>
                                        </p:attrNameLst>
                                      </p:cBhvr>
                                      <p:tavLst>
                                        <p:tav tm="0">
                                          <p:val>
                                            <p:strVal val="#ppt_h"/>
                                          </p:val>
                                        </p:tav>
                                        <p:tav tm="100000">
                                          <p:val>
                                            <p:strVal val="#ppt_h"/>
                                          </p:val>
                                        </p:tav>
                                      </p:tavLst>
                                    </p:anim>
                                    <p:animEffect transition="in" filter="fade">
                                      <p:cBhvr>
                                        <p:cTn id="36" dur="1000"/>
                                        <p:tgtEl>
                                          <p:spTgt spid="3">
                                            <p:txEl>
                                              <p:pRg st="3" end="3"/>
                                            </p:txEl>
                                          </p:spTgt>
                                        </p:tgtEl>
                                      </p:cBhvr>
                                    </p:animEffect>
                                  </p:childTnLst>
                                </p:cTn>
                              </p:par>
                              <p:par>
                                <p:cTn id="37" presetID="50" presetClass="entr" presetSubtype="0" decel="100000" fill="hold" nodeType="withEffect">
                                  <p:stCondLst>
                                    <p:cond delay="0"/>
                                  </p:stCondLst>
                                  <p:childTnLst>
                                    <p:set>
                                      <p:cBhvr>
                                        <p:cTn id="38" dur="1" fill="hold">
                                          <p:stCondLst>
                                            <p:cond delay="0"/>
                                          </p:stCondLst>
                                        </p:cTn>
                                        <p:tgtEl>
                                          <p:spTgt spid="74754"/>
                                        </p:tgtEl>
                                        <p:attrNameLst>
                                          <p:attrName>style.visibility</p:attrName>
                                        </p:attrNameLst>
                                      </p:cBhvr>
                                      <p:to>
                                        <p:strVal val="visible"/>
                                      </p:to>
                                    </p:set>
                                    <p:anim calcmode="lin" valueType="num">
                                      <p:cBhvr>
                                        <p:cTn id="39" dur="1000" fill="hold"/>
                                        <p:tgtEl>
                                          <p:spTgt spid="74754"/>
                                        </p:tgtEl>
                                        <p:attrNameLst>
                                          <p:attrName>ppt_w</p:attrName>
                                        </p:attrNameLst>
                                      </p:cBhvr>
                                      <p:tavLst>
                                        <p:tav tm="0">
                                          <p:val>
                                            <p:strVal val="#ppt_w+.3"/>
                                          </p:val>
                                        </p:tav>
                                        <p:tav tm="100000">
                                          <p:val>
                                            <p:strVal val="#ppt_w"/>
                                          </p:val>
                                        </p:tav>
                                      </p:tavLst>
                                    </p:anim>
                                    <p:anim calcmode="lin" valueType="num">
                                      <p:cBhvr>
                                        <p:cTn id="40" dur="1000" fill="hold"/>
                                        <p:tgtEl>
                                          <p:spTgt spid="74754"/>
                                        </p:tgtEl>
                                        <p:attrNameLst>
                                          <p:attrName>ppt_h</p:attrName>
                                        </p:attrNameLst>
                                      </p:cBhvr>
                                      <p:tavLst>
                                        <p:tav tm="0">
                                          <p:val>
                                            <p:strVal val="#ppt_h"/>
                                          </p:val>
                                        </p:tav>
                                        <p:tav tm="100000">
                                          <p:val>
                                            <p:strVal val="#ppt_h"/>
                                          </p:val>
                                        </p:tav>
                                      </p:tavLst>
                                    </p:anim>
                                    <p:animEffect transition="in" filter="fade">
                                      <p:cBhvr>
                                        <p:cTn id="41" dur="1000"/>
                                        <p:tgtEl>
                                          <p:spTgt spid="747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642910" y="285728"/>
            <a:ext cx="7772400" cy="4114800"/>
          </a:xfrm>
        </p:spPr>
        <p:txBody>
          <a:bodyPr/>
          <a:lstStyle/>
          <a:p>
            <a:r>
              <a:rPr lang="ru-RU" dirty="0" smtClean="0"/>
              <a:t>Скифы, бывшие кочевники, настолько искусно освоили мореплавание, что в ту эпоху Черное море называли Скифским.</a:t>
            </a:r>
            <a:br>
              <a:rPr lang="ru-RU" dirty="0" smtClean="0"/>
            </a:br>
            <a:r>
              <a:rPr lang="ru-RU" dirty="0" smtClean="0"/>
              <a:t>Они привозили из других стран заморские вина, ткани, ювелирные изделия и другие предметы искусства.</a:t>
            </a:r>
          </a:p>
          <a:p>
            <a:r>
              <a:rPr lang="ru-RU" dirty="0" smtClean="0"/>
              <a:t>У скифов был культ золота</a:t>
            </a:r>
            <a:endParaRPr lang="ru-RU" dirty="0"/>
          </a:p>
        </p:txBody>
      </p:sp>
      <p:pic>
        <p:nvPicPr>
          <p:cNvPr id="104450" name="Picture 2" descr="http://i.ucrazy.ru/files/pics/2014.06/1401999619_17-3.jpg"/>
          <p:cNvPicPr>
            <a:picLocks noChangeAspect="1" noChangeArrowheads="1"/>
          </p:cNvPicPr>
          <p:nvPr/>
        </p:nvPicPr>
        <p:blipFill>
          <a:blip r:embed="rId2" cstate="print"/>
          <a:srcRect b="20877"/>
          <a:stretch>
            <a:fillRect/>
          </a:stretch>
        </p:blipFill>
        <p:spPr bwMode="auto">
          <a:xfrm>
            <a:off x="357158" y="4214818"/>
            <a:ext cx="2451865" cy="1714512"/>
          </a:xfrm>
          <a:prstGeom prst="rect">
            <a:avLst/>
          </a:prstGeom>
          <a:noFill/>
        </p:spPr>
      </p:pic>
      <p:pic>
        <p:nvPicPr>
          <p:cNvPr id="104452" name="Picture 4" descr="http://ic.pics.livejournal.com/lenarudenko/8358342/367505/367505_original.jpg"/>
          <p:cNvPicPr>
            <a:picLocks noChangeAspect="1" noChangeArrowheads="1"/>
          </p:cNvPicPr>
          <p:nvPr/>
        </p:nvPicPr>
        <p:blipFill>
          <a:blip r:embed="rId3" cstate="print"/>
          <a:srcRect/>
          <a:stretch>
            <a:fillRect/>
          </a:stretch>
        </p:blipFill>
        <p:spPr bwMode="auto">
          <a:xfrm>
            <a:off x="2786050" y="4786322"/>
            <a:ext cx="2258321" cy="1633519"/>
          </a:xfrm>
          <a:prstGeom prst="rect">
            <a:avLst/>
          </a:prstGeom>
          <a:noFill/>
        </p:spPr>
      </p:pic>
      <p:pic>
        <p:nvPicPr>
          <p:cNvPr id="104454" name="Picture 6" descr="http://argumenti.ru/images/preview/arhnews/b513f534d9173c8ba6e515552422283c.jpg"/>
          <p:cNvPicPr>
            <a:picLocks noChangeAspect="1" noChangeArrowheads="1"/>
          </p:cNvPicPr>
          <p:nvPr/>
        </p:nvPicPr>
        <p:blipFill>
          <a:blip r:embed="rId4"/>
          <a:srcRect/>
          <a:stretch>
            <a:fillRect/>
          </a:stretch>
        </p:blipFill>
        <p:spPr bwMode="auto">
          <a:xfrm>
            <a:off x="4714876" y="3857628"/>
            <a:ext cx="1524000" cy="1657351"/>
          </a:xfrm>
          <a:prstGeom prst="rect">
            <a:avLst/>
          </a:prstGeom>
          <a:noFill/>
        </p:spPr>
      </p:pic>
      <p:pic>
        <p:nvPicPr>
          <p:cNvPr id="104456" name="Picture 8" descr="http://cs1.livemaster.ru/articlefoto/300x225/a/e/e/aee1caaf6e.jpg"/>
          <p:cNvPicPr>
            <a:picLocks noChangeAspect="1" noChangeArrowheads="1"/>
          </p:cNvPicPr>
          <p:nvPr/>
        </p:nvPicPr>
        <p:blipFill>
          <a:blip r:embed="rId5"/>
          <a:srcRect/>
          <a:stretch>
            <a:fillRect/>
          </a:stretch>
        </p:blipFill>
        <p:spPr bwMode="auto">
          <a:xfrm>
            <a:off x="5929322" y="5000636"/>
            <a:ext cx="2190745" cy="1643059"/>
          </a:xfrm>
          <a:prstGeom prst="rect">
            <a:avLst/>
          </a:prstGeom>
          <a:noFill/>
        </p:spPr>
      </p:pic>
      <p:pic>
        <p:nvPicPr>
          <p:cNvPr id="104458" name="Picture 10" descr="http://nikmedia.com.ua/news/5789.jpg"/>
          <p:cNvPicPr>
            <a:picLocks noChangeAspect="1" noChangeArrowheads="1"/>
          </p:cNvPicPr>
          <p:nvPr/>
        </p:nvPicPr>
        <p:blipFill>
          <a:blip r:embed="rId6"/>
          <a:srcRect/>
          <a:stretch>
            <a:fillRect/>
          </a:stretch>
        </p:blipFill>
        <p:spPr bwMode="auto">
          <a:xfrm>
            <a:off x="6643702" y="3714752"/>
            <a:ext cx="1904960" cy="1428720"/>
          </a:xfrm>
          <a:prstGeom prst="rect">
            <a:avLst/>
          </a:prstGeom>
          <a:noFill/>
        </p:spPr>
      </p:pic>
    </p:spTree>
  </p:cSld>
  <p:clrMapOvr>
    <a:masterClrMapping/>
  </p:clrMapOvr>
  <p:transition>
    <p:pull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7" presetClass="entr" presetSubtype="10"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p:cTn id="13"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3">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50" presetClass="entr" presetSubtype="0" decel="100000" fill="hold" nodeType="clickEffect">
                                  <p:stCondLst>
                                    <p:cond delay="0"/>
                                  </p:stCondLst>
                                  <p:childTnLst>
                                    <p:set>
                                      <p:cBhvr>
                                        <p:cTn id="18" dur="1" fill="hold">
                                          <p:stCondLst>
                                            <p:cond delay="0"/>
                                          </p:stCondLst>
                                        </p:cTn>
                                        <p:tgtEl>
                                          <p:spTgt spid="104450"/>
                                        </p:tgtEl>
                                        <p:attrNameLst>
                                          <p:attrName>style.visibility</p:attrName>
                                        </p:attrNameLst>
                                      </p:cBhvr>
                                      <p:to>
                                        <p:strVal val="visible"/>
                                      </p:to>
                                    </p:set>
                                    <p:anim calcmode="lin" valueType="num">
                                      <p:cBhvr>
                                        <p:cTn id="19" dur="1000" fill="hold"/>
                                        <p:tgtEl>
                                          <p:spTgt spid="104450"/>
                                        </p:tgtEl>
                                        <p:attrNameLst>
                                          <p:attrName>ppt_w</p:attrName>
                                        </p:attrNameLst>
                                      </p:cBhvr>
                                      <p:tavLst>
                                        <p:tav tm="0">
                                          <p:val>
                                            <p:strVal val="#ppt_w+.3"/>
                                          </p:val>
                                        </p:tav>
                                        <p:tav tm="100000">
                                          <p:val>
                                            <p:strVal val="#ppt_w"/>
                                          </p:val>
                                        </p:tav>
                                      </p:tavLst>
                                    </p:anim>
                                    <p:anim calcmode="lin" valueType="num">
                                      <p:cBhvr>
                                        <p:cTn id="20" dur="1000" fill="hold"/>
                                        <p:tgtEl>
                                          <p:spTgt spid="104450"/>
                                        </p:tgtEl>
                                        <p:attrNameLst>
                                          <p:attrName>ppt_h</p:attrName>
                                        </p:attrNameLst>
                                      </p:cBhvr>
                                      <p:tavLst>
                                        <p:tav tm="0">
                                          <p:val>
                                            <p:strVal val="#ppt_h"/>
                                          </p:val>
                                        </p:tav>
                                        <p:tav tm="100000">
                                          <p:val>
                                            <p:strVal val="#ppt_h"/>
                                          </p:val>
                                        </p:tav>
                                      </p:tavLst>
                                    </p:anim>
                                    <p:animEffect transition="in" filter="fade">
                                      <p:cBhvr>
                                        <p:cTn id="21" dur="1000"/>
                                        <p:tgtEl>
                                          <p:spTgt spid="104450"/>
                                        </p:tgtEl>
                                      </p:cBhvr>
                                    </p:animEffect>
                                  </p:childTnLst>
                                </p:cTn>
                              </p:par>
                              <p:par>
                                <p:cTn id="22" presetID="50" presetClass="entr" presetSubtype="0" decel="100000" fill="hold" nodeType="withEffect">
                                  <p:stCondLst>
                                    <p:cond delay="0"/>
                                  </p:stCondLst>
                                  <p:childTnLst>
                                    <p:set>
                                      <p:cBhvr>
                                        <p:cTn id="23" dur="1" fill="hold">
                                          <p:stCondLst>
                                            <p:cond delay="0"/>
                                          </p:stCondLst>
                                        </p:cTn>
                                        <p:tgtEl>
                                          <p:spTgt spid="104452"/>
                                        </p:tgtEl>
                                        <p:attrNameLst>
                                          <p:attrName>style.visibility</p:attrName>
                                        </p:attrNameLst>
                                      </p:cBhvr>
                                      <p:to>
                                        <p:strVal val="visible"/>
                                      </p:to>
                                    </p:set>
                                    <p:anim calcmode="lin" valueType="num">
                                      <p:cBhvr>
                                        <p:cTn id="24" dur="1000" fill="hold"/>
                                        <p:tgtEl>
                                          <p:spTgt spid="104452"/>
                                        </p:tgtEl>
                                        <p:attrNameLst>
                                          <p:attrName>ppt_w</p:attrName>
                                        </p:attrNameLst>
                                      </p:cBhvr>
                                      <p:tavLst>
                                        <p:tav tm="0">
                                          <p:val>
                                            <p:strVal val="#ppt_w+.3"/>
                                          </p:val>
                                        </p:tav>
                                        <p:tav tm="100000">
                                          <p:val>
                                            <p:strVal val="#ppt_w"/>
                                          </p:val>
                                        </p:tav>
                                      </p:tavLst>
                                    </p:anim>
                                    <p:anim calcmode="lin" valueType="num">
                                      <p:cBhvr>
                                        <p:cTn id="25" dur="1000" fill="hold"/>
                                        <p:tgtEl>
                                          <p:spTgt spid="104452"/>
                                        </p:tgtEl>
                                        <p:attrNameLst>
                                          <p:attrName>ppt_h</p:attrName>
                                        </p:attrNameLst>
                                      </p:cBhvr>
                                      <p:tavLst>
                                        <p:tav tm="0">
                                          <p:val>
                                            <p:strVal val="#ppt_h"/>
                                          </p:val>
                                        </p:tav>
                                        <p:tav tm="100000">
                                          <p:val>
                                            <p:strVal val="#ppt_h"/>
                                          </p:val>
                                        </p:tav>
                                      </p:tavLst>
                                    </p:anim>
                                    <p:animEffect transition="in" filter="fade">
                                      <p:cBhvr>
                                        <p:cTn id="26" dur="1000"/>
                                        <p:tgtEl>
                                          <p:spTgt spid="104452"/>
                                        </p:tgtEl>
                                      </p:cBhvr>
                                    </p:animEffect>
                                  </p:childTnLst>
                                </p:cTn>
                              </p:par>
                              <p:par>
                                <p:cTn id="27" presetID="50" presetClass="entr" presetSubtype="0" decel="100000" fill="hold" nodeType="withEffect">
                                  <p:stCondLst>
                                    <p:cond delay="0"/>
                                  </p:stCondLst>
                                  <p:childTnLst>
                                    <p:set>
                                      <p:cBhvr>
                                        <p:cTn id="28" dur="1" fill="hold">
                                          <p:stCondLst>
                                            <p:cond delay="0"/>
                                          </p:stCondLst>
                                        </p:cTn>
                                        <p:tgtEl>
                                          <p:spTgt spid="104454"/>
                                        </p:tgtEl>
                                        <p:attrNameLst>
                                          <p:attrName>style.visibility</p:attrName>
                                        </p:attrNameLst>
                                      </p:cBhvr>
                                      <p:to>
                                        <p:strVal val="visible"/>
                                      </p:to>
                                    </p:set>
                                    <p:anim calcmode="lin" valueType="num">
                                      <p:cBhvr>
                                        <p:cTn id="29" dur="1000" fill="hold"/>
                                        <p:tgtEl>
                                          <p:spTgt spid="104454"/>
                                        </p:tgtEl>
                                        <p:attrNameLst>
                                          <p:attrName>ppt_w</p:attrName>
                                        </p:attrNameLst>
                                      </p:cBhvr>
                                      <p:tavLst>
                                        <p:tav tm="0">
                                          <p:val>
                                            <p:strVal val="#ppt_w+.3"/>
                                          </p:val>
                                        </p:tav>
                                        <p:tav tm="100000">
                                          <p:val>
                                            <p:strVal val="#ppt_w"/>
                                          </p:val>
                                        </p:tav>
                                      </p:tavLst>
                                    </p:anim>
                                    <p:anim calcmode="lin" valueType="num">
                                      <p:cBhvr>
                                        <p:cTn id="30" dur="1000" fill="hold"/>
                                        <p:tgtEl>
                                          <p:spTgt spid="104454"/>
                                        </p:tgtEl>
                                        <p:attrNameLst>
                                          <p:attrName>ppt_h</p:attrName>
                                        </p:attrNameLst>
                                      </p:cBhvr>
                                      <p:tavLst>
                                        <p:tav tm="0">
                                          <p:val>
                                            <p:strVal val="#ppt_h"/>
                                          </p:val>
                                        </p:tav>
                                        <p:tav tm="100000">
                                          <p:val>
                                            <p:strVal val="#ppt_h"/>
                                          </p:val>
                                        </p:tav>
                                      </p:tavLst>
                                    </p:anim>
                                    <p:animEffect transition="in" filter="fade">
                                      <p:cBhvr>
                                        <p:cTn id="31" dur="1000"/>
                                        <p:tgtEl>
                                          <p:spTgt spid="104454"/>
                                        </p:tgtEl>
                                      </p:cBhvr>
                                    </p:animEffect>
                                  </p:childTnLst>
                                </p:cTn>
                              </p:par>
                              <p:par>
                                <p:cTn id="32" presetID="50" presetClass="entr" presetSubtype="0" decel="100000" fill="hold" nodeType="withEffect">
                                  <p:stCondLst>
                                    <p:cond delay="0"/>
                                  </p:stCondLst>
                                  <p:childTnLst>
                                    <p:set>
                                      <p:cBhvr>
                                        <p:cTn id="33" dur="1" fill="hold">
                                          <p:stCondLst>
                                            <p:cond delay="0"/>
                                          </p:stCondLst>
                                        </p:cTn>
                                        <p:tgtEl>
                                          <p:spTgt spid="104456"/>
                                        </p:tgtEl>
                                        <p:attrNameLst>
                                          <p:attrName>style.visibility</p:attrName>
                                        </p:attrNameLst>
                                      </p:cBhvr>
                                      <p:to>
                                        <p:strVal val="visible"/>
                                      </p:to>
                                    </p:set>
                                    <p:anim calcmode="lin" valueType="num">
                                      <p:cBhvr>
                                        <p:cTn id="34" dur="1000" fill="hold"/>
                                        <p:tgtEl>
                                          <p:spTgt spid="104456"/>
                                        </p:tgtEl>
                                        <p:attrNameLst>
                                          <p:attrName>ppt_w</p:attrName>
                                        </p:attrNameLst>
                                      </p:cBhvr>
                                      <p:tavLst>
                                        <p:tav tm="0">
                                          <p:val>
                                            <p:strVal val="#ppt_w+.3"/>
                                          </p:val>
                                        </p:tav>
                                        <p:tav tm="100000">
                                          <p:val>
                                            <p:strVal val="#ppt_w"/>
                                          </p:val>
                                        </p:tav>
                                      </p:tavLst>
                                    </p:anim>
                                    <p:anim calcmode="lin" valueType="num">
                                      <p:cBhvr>
                                        <p:cTn id="35" dur="1000" fill="hold"/>
                                        <p:tgtEl>
                                          <p:spTgt spid="104456"/>
                                        </p:tgtEl>
                                        <p:attrNameLst>
                                          <p:attrName>ppt_h</p:attrName>
                                        </p:attrNameLst>
                                      </p:cBhvr>
                                      <p:tavLst>
                                        <p:tav tm="0">
                                          <p:val>
                                            <p:strVal val="#ppt_h"/>
                                          </p:val>
                                        </p:tav>
                                        <p:tav tm="100000">
                                          <p:val>
                                            <p:strVal val="#ppt_h"/>
                                          </p:val>
                                        </p:tav>
                                      </p:tavLst>
                                    </p:anim>
                                    <p:animEffect transition="in" filter="fade">
                                      <p:cBhvr>
                                        <p:cTn id="36" dur="1000"/>
                                        <p:tgtEl>
                                          <p:spTgt spid="104456"/>
                                        </p:tgtEl>
                                      </p:cBhvr>
                                    </p:animEffect>
                                  </p:childTnLst>
                                </p:cTn>
                              </p:par>
                              <p:par>
                                <p:cTn id="37" presetID="50" presetClass="entr" presetSubtype="0" decel="100000" fill="hold" nodeType="withEffect">
                                  <p:stCondLst>
                                    <p:cond delay="0"/>
                                  </p:stCondLst>
                                  <p:childTnLst>
                                    <p:set>
                                      <p:cBhvr>
                                        <p:cTn id="38" dur="1" fill="hold">
                                          <p:stCondLst>
                                            <p:cond delay="0"/>
                                          </p:stCondLst>
                                        </p:cTn>
                                        <p:tgtEl>
                                          <p:spTgt spid="104458"/>
                                        </p:tgtEl>
                                        <p:attrNameLst>
                                          <p:attrName>style.visibility</p:attrName>
                                        </p:attrNameLst>
                                      </p:cBhvr>
                                      <p:to>
                                        <p:strVal val="visible"/>
                                      </p:to>
                                    </p:set>
                                    <p:anim calcmode="lin" valueType="num">
                                      <p:cBhvr>
                                        <p:cTn id="39" dur="1000" fill="hold"/>
                                        <p:tgtEl>
                                          <p:spTgt spid="104458"/>
                                        </p:tgtEl>
                                        <p:attrNameLst>
                                          <p:attrName>ppt_w</p:attrName>
                                        </p:attrNameLst>
                                      </p:cBhvr>
                                      <p:tavLst>
                                        <p:tav tm="0">
                                          <p:val>
                                            <p:strVal val="#ppt_w+.3"/>
                                          </p:val>
                                        </p:tav>
                                        <p:tav tm="100000">
                                          <p:val>
                                            <p:strVal val="#ppt_w"/>
                                          </p:val>
                                        </p:tav>
                                      </p:tavLst>
                                    </p:anim>
                                    <p:anim calcmode="lin" valueType="num">
                                      <p:cBhvr>
                                        <p:cTn id="40" dur="1000" fill="hold"/>
                                        <p:tgtEl>
                                          <p:spTgt spid="104458"/>
                                        </p:tgtEl>
                                        <p:attrNameLst>
                                          <p:attrName>ppt_h</p:attrName>
                                        </p:attrNameLst>
                                      </p:cBhvr>
                                      <p:tavLst>
                                        <p:tav tm="0">
                                          <p:val>
                                            <p:strVal val="#ppt_h"/>
                                          </p:val>
                                        </p:tav>
                                        <p:tav tm="100000">
                                          <p:val>
                                            <p:strVal val="#ppt_h"/>
                                          </p:val>
                                        </p:tav>
                                      </p:tavLst>
                                    </p:anim>
                                    <p:animEffect transition="in" filter="fade">
                                      <p:cBhvr>
                                        <p:cTn id="41" dur="1000"/>
                                        <p:tgtEl>
                                          <p:spTgt spid="1044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571472" y="214290"/>
            <a:ext cx="7772400" cy="2500330"/>
          </a:xfrm>
        </p:spPr>
        <p:txBody>
          <a:bodyPr/>
          <a:lstStyle/>
          <a:p>
            <a:r>
              <a:rPr lang="ru-RU" dirty="0" smtClean="0"/>
              <a:t>Скифское население разделилось на землепашцев, воинов, купцов, моряков и ремесленников разных специальностей: гончаров, каменотесов, строителей, кожевников, литейщиков, кузнецов и т.д.</a:t>
            </a:r>
            <a:endParaRPr lang="ru-RU" dirty="0"/>
          </a:p>
        </p:txBody>
      </p:sp>
      <p:pic>
        <p:nvPicPr>
          <p:cNvPr id="4" name="Picture 2" descr="http://ic.pics.livejournal.com/lev_dmitrich/32679866/306840/306840_original.jpg"/>
          <p:cNvPicPr>
            <a:picLocks noChangeAspect="1" noChangeArrowheads="1"/>
          </p:cNvPicPr>
          <p:nvPr/>
        </p:nvPicPr>
        <p:blipFill>
          <a:blip r:embed="rId2"/>
          <a:srcRect/>
          <a:stretch>
            <a:fillRect/>
          </a:stretch>
        </p:blipFill>
        <p:spPr bwMode="auto">
          <a:xfrm>
            <a:off x="2000232" y="2928934"/>
            <a:ext cx="4857784" cy="3643339"/>
          </a:xfrm>
          <a:prstGeom prst="rect">
            <a:avLst/>
          </a:prstGeom>
          <a:noFill/>
        </p:spPr>
      </p:pic>
    </p:spTree>
  </p:cSld>
  <p:clrMapOvr>
    <a:masterClrMapping/>
  </p:clrMapOvr>
  <p:transition>
    <p:pull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strVal val="#ppt_h"/>
                                          </p:val>
                                        </p:tav>
                                        <p:tav tm="100000">
                                          <p:val>
                                            <p:strVal val="#ppt_h"/>
                                          </p:val>
                                        </p:tav>
                                      </p:tavLst>
                                    </p:anim>
                                  </p:childTnLst>
                                </p:cTn>
                              </p:par>
                              <p:par>
                                <p:cTn id="9" presetID="17" presetClass="entr" presetSubtype="10"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a:xfrm>
            <a:off x="5715008" y="1600200"/>
            <a:ext cx="2971792" cy="4525963"/>
          </a:xfrm>
        </p:spPr>
        <p:txBody>
          <a:bodyPr/>
          <a:lstStyle/>
          <a:p>
            <a:endParaRPr lang="ru-RU"/>
          </a:p>
        </p:txBody>
      </p:sp>
      <p:pic>
        <p:nvPicPr>
          <p:cNvPr id="14340" name="Picture 4" descr="https://fs00.infourok.ru/images/doc/196/223589/img11.jpg"/>
          <p:cNvPicPr>
            <a:picLocks noChangeAspect="1" noChangeArrowheads="1"/>
          </p:cNvPicPr>
          <p:nvPr/>
        </p:nvPicPr>
        <p:blipFill>
          <a:blip r:embed="rId2" cstate="print"/>
          <a:srcRect/>
          <a:stretch>
            <a:fillRect/>
          </a:stretch>
        </p:blipFill>
        <p:spPr bwMode="auto">
          <a:xfrm>
            <a:off x="0" y="1"/>
            <a:ext cx="9167842" cy="6893742"/>
          </a:xfrm>
          <a:prstGeom prst="rect">
            <a:avLst/>
          </a:prstGeom>
          <a:noFill/>
        </p:spPr>
      </p:pic>
    </p:spTree>
  </p:cSld>
  <p:clrMapOvr>
    <a:masterClrMapping/>
  </p:clrMapOvr>
  <p:transition>
    <p:pull dir="ld"/>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609600"/>
            <a:ext cx="7772400" cy="533384"/>
          </a:xfrm>
        </p:spPr>
        <p:txBody>
          <a:bodyPr>
            <a:normAutofit fontScale="90000"/>
          </a:bodyPr>
          <a:lstStyle/>
          <a:p>
            <a:r>
              <a:rPr lang="ru-RU" dirty="0" smtClean="0"/>
              <a:t>Одежда скифов</a:t>
            </a:r>
            <a:endParaRPr lang="ru-RU" dirty="0"/>
          </a:p>
        </p:txBody>
      </p:sp>
      <p:sp>
        <p:nvSpPr>
          <p:cNvPr id="3" name="Содержимое 2"/>
          <p:cNvSpPr>
            <a:spLocks noGrp="1"/>
          </p:cNvSpPr>
          <p:nvPr>
            <p:ph idx="1"/>
          </p:nvPr>
        </p:nvSpPr>
        <p:spPr>
          <a:xfrm>
            <a:off x="714348" y="1285860"/>
            <a:ext cx="6143668" cy="5214974"/>
          </a:xfrm>
        </p:spPr>
        <p:txBody>
          <a:bodyPr>
            <a:normAutofit fontScale="92500" lnSpcReduction="20000"/>
          </a:bodyPr>
          <a:lstStyle/>
          <a:p>
            <a:r>
              <a:rPr lang="ru-RU" dirty="0" smtClean="0"/>
              <a:t>Одежда скифских мужчин состояла из коротких кожаных </a:t>
            </a:r>
            <a:r>
              <a:rPr lang="ru-RU" u="sng" dirty="0" smtClean="0">
                <a:hlinkClick r:id="rId2" tooltip="Кафтан"/>
              </a:rPr>
              <a:t>кафтанов</a:t>
            </a:r>
            <a:r>
              <a:rPr lang="ru-RU" dirty="0" smtClean="0"/>
              <a:t> с узорами, вышивкой, у </a:t>
            </a:r>
            <a:r>
              <a:rPr lang="ru-RU" dirty="0" err="1" smtClean="0"/>
              <a:t>богатых-расшивались</a:t>
            </a:r>
            <a:r>
              <a:rPr lang="ru-RU" dirty="0" smtClean="0"/>
              <a:t> золотыми пластинками, и длинных     плотно облегающих кожаных штанов или широких шерстяных </a:t>
            </a:r>
            <a:r>
              <a:rPr lang="ru-RU" dirty="0" err="1" smtClean="0"/>
              <a:t>шароваров</a:t>
            </a:r>
            <a:r>
              <a:rPr lang="ru-RU" dirty="0" smtClean="0"/>
              <a:t>. На ногах-  </a:t>
            </a:r>
            <a:r>
              <a:rPr lang="ru-RU" dirty="0" err="1" smtClean="0"/>
              <a:t>полусапоги</a:t>
            </a:r>
            <a:r>
              <a:rPr lang="ru-RU" dirty="0" smtClean="0"/>
              <a:t> («</a:t>
            </a:r>
            <a:r>
              <a:rPr lang="ru-RU" dirty="0" err="1" smtClean="0"/>
              <a:t>скифики</a:t>
            </a:r>
            <a:r>
              <a:rPr lang="ru-RU" dirty="0" smtClean="0"/>
              <a:t>»). Кожаный пояс служил для подвешивания колчана (с левой стороны) и меча или кинжала (с правой стороны). </a:t>
            </a:r>
            <a:endParaRPr lang="ru-RU" dirty="0"/>
          </a:p>
        </p:txBody>
      </p:sp>
      <p:pic>
        <p:nvPicPr>
          <p:cNvPr id="128002" name="Picture 2" descr="http://ukrmap.su/program2009/uh7/7_03/171.jpg"/>
          <p:cNvPicPr>
            <a:picLocks noChangeAspect="1" noChangeArrowheads="1"/>
          </p:cNvPicPr>
          <p:nvPr/>
        </p:nvPicPr>
        <p:blipFill>
          <a:blip r:embed="rId3"/>
          <a:srcRect/>
          <a:stretch>
            <a:fillRect/>
          </a:stretch>
        </p:blipFill>
        <p:spPr bwMode="auto">
          <a:xfrm>
            <a:off x="6241400" y="1142984"/>
            <a:ext cx="2902600" cy="4295773"/>
          </a:xfrm>
          <a:prstGeom prst="rect">
            <a:avLst/>
          </a:prstGeom>
          <a:noFill/>
        </p:spPr>
      </p:pic>
    </p:spTree>
  </p:cSld>
  <p:clrMapOvr>
    <a:masterClrMapping/>
  </p:clrMapOvr>
  <p:transition>
    <p:pull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trips(downLeft)">
                                      <p:cBhvr>
                                        <p:cTn id="7" dur="500"/>
                                        <p:tgtEl>
                                          <p:spTgt spid="2"/>
                                        </p:tgtEl>
                                      </p:cBhvr>
                                    </p:animEffect>
                                  </p:childTnLst>
                                </p:cTn>
                              </p:par>
                              <p:par>
                                <p:cTn id="8" presetID="18" presetClass="entr" presetSubtype="12" fill="hold" nodeType="withEffect">
                                  <p:stCondLst>
                                    <p:cond delay="0"/>
                                  </p:stCondLst>
                                  <p:childTnLst>
                                    <p:set>
                                      <p:cBhvr>
                                        <p:cTn id="9" dur="1" fill="hold">
                                          <p:stCondLst>
                                            <p:cond delay="0"/>
                                          </p:stCondLst>
                                        </p:cTn>
                                        <p:tgtEl>
                                          <p:spTgt spid="128002"/>
                                        </p:tgtEl>
                                        <p:attrNameLst>
                                          <p:attrName>style.visibility</p:attrName>
                                        </p:attrNameLst>
                                      </p:cBhvr>
                                      <p:to>
                                        <p:strVal val="visible"/>
                                      </p:to>
                                    </p:set>
                                    <p:animEffect transition="in" filter="strips(downLeft)">
                                      <p:cBhvr>
                                        <p:cTn id="10" dur="500"/>
                                        <p:tgtEl>
                                          <p:spTgt spid="128002"/>
                                        </p:tgtEl>
                                      </p:cBhvr>
                                    </p:animEffect>
                                  </p:childTnLst>
                                </p:cTn>
                              </p:par>
                              <p:par>
                                <p:cTn id="11" presetID="18" presetClass="entr" presetSubtype="12" fill="hold" grpId="0" nodeType="with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strips(downLeft)">
                                      <p:cBhvr>
                                        <p:cTn id="13"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502920" y="530352"/>
            <a:ext cx="8183880" cy="2612896"/>
          </a:xfrm>
        </p:spPr>
        <p:txBody>
          <a:bodyPr>
            <a:normAutofit fontScale="92500"/>
          </a:bodyPr>
          <a:lstStyle/>
          <a:p>
            <a:r>
              <a:rPr lang="ru-RU" dirty="0" smtClean="0"/>
              <a:t> Одежда простых женщин чаще всего состояла из длинного платья, поверх которого носилась накидка. Наряды знатных </a:t>
            </a:r>
            <a:r>
              <a:rPr lang="ru-RU" dirty="0" err="1" smtClean="0"/>
              <a:t>скифянок</a:t>
            </a:r>
            <a:r>
              <a:rPr lang="ru-RU" dirty="0" smtClean="0"/>
              <a:t> обычно расшивались множеством золотых пластинок и бляшек.</a:t>
            </a:r>
          </a:p>
          <a:p>
            <a:r>
              <a:rPr lang="ru-RU" b="1" dirty="0" smtClean="0"/>
              <a:t> </a:t>
            </a:r>
            <a:endParaRPr lang="ru-RU" dirty="0" smtClean="0"/>
          </a:p>
          <a:p>
            <a:endParaRPr lang="ru-RU" dirty="0"/>
          </a:p>
        </p:txBody>
      </p:sp>
      <p:pic>
        <p:nvPicPr>
          <p:cNvPr id="114690" name="Picture 2" descr="http://s46.radikal.ru/i113/0906/f0/51f2ad86ea24.jpg"/>
          <p:cNvPicPr>
            <a:picLocks noChangeAspect="1" noChangeArrowheads="1"/>
          </p:cNvPicPr>
          <p:nvPr/>
        </p:nvPicPr>
        <p:blipFill>
          <a:blip r:embed="rId2"/>
          <a:srcRect/>
          <a:stretch>
            <a:fillRect/>
          </a:stretch>
        </p:blipFill>
        <p:spPr bwMode="auto">
          <a:xfrm>
            <a:off x="1214414" y="2714620"/>
            <a:ext cx="2635857" cy="3467082"/>
          </a:xfrm>
          <a:prstGeom prst="rect">
            <a:avLst/>
          </a:prstGeom>
          <a:noFill/>
        </p:spPr>
      </p:pic>
      <p:pic>
        <p:nvPicPr>
          <p:cNvPr id="114692" name="Picture 4" descr="http://ukrmap.su/program2009/uh7/7_03/147_resize.jpg"/>
          <p:cNvPicPr>
            <a:picLocks noChangeAspect="1" noChangeArrowheads="1"/>
          </p:cNvPicPr>
          <p:nvPr/>
        </p:nvPicPr>
        <p:blipFill>
          <a:blip r:embed="rId3"/>
          <a:srcRect/>
          <a:stretch>
            <a:fillRect/>
          </a:stretch>
        </p:blipFill>
        <p:spPr bwMode="auto">
          <a:xfrm>
            <a:off x="4214810" y="2714620"/>
            <a:ext cx="2194501" cy="3357586"/>
          </a:xfrm>
          <a:prstGeom prst="rect">
            <a:avLst/>
          </a:prstGeom>
          <a:noFill/>
        </p:spPr>
      </p:pic>
      <p:pic>
        <p:nvPicPr>
          <p:cNvPr id="114694" name="Picture 6" descr="http://fandag.ru/sckifs/kostjum.jpg"/>
          <p:cNvPicPr>
            <a:picLocks noChangeAspect="1" noChangeArrowheads="1"/>
          </p:cNvPicPr>
          <p:nvPr/>
        </p:nvPicPr>
        <p:blipFill>
          <a:blip r:embed="rId4"/>
          <a:srcRect/>
          <a:stretch>
            <a:fillRect/>
          </a:stretch>
        </p:blipFill>
        <p:spPr bwMode="auto">
          <a:xfrm>
            <a:off x="6786578" y="2714621"/>
            <a:ext cx="1428760" cy="3414738"/>
          </a:xfrm>
          <a:prstGeom prst="rect">
            <a:avLst/>
          </a:prstGeom>
          <a:noFill/>
        </p:spPr>
      </p:pic>
    </p:spTree>
  </p:cSld>
  <p:clrMapOvr>
    <a:masterClrMapping/>
  </p:clrMapOvr>
  <p:transition>
    <p:pull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strips(down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strips(downLeft)">
                                      <p:cBhvr>
                                        <p:cTn id="12" dur="500"/>
                                        <p:tgtEl>
                                          <p:spTgt spid="3">
                                            <p:txEl>
                                              <p:pRg st="1" end="1"/>
                                            </p:txEl>
                                          </p:spTgt>
                                        </p:tgtEl>
                                      </p:cBhvr>
                                    </p:animEffect>
                                  </p:childTnLst>
                                </p:cTn>
                              </p:par>
                              <p:par>
                                <p:cTn id="13" presetID="18" presetClass="entr" presetSubtype="12" fill="hold" nodeType="withEffect">
                                  <p:stCondLst>
                                    <p:cond delay="0"/>
                                  </p:stCondLst>
                                  <p:childTnLst>
                                    <p:set>
                                      <p:cBhvr>
                                        <p:cTn id="14" dur="1" fill="hold">
                                          <p:stCondLst>
                                            <p:cond delay="0"/>
                                          </p:stCondLst>
                                        </p:cTn>
                                        <p:tgtEl>
                                          <p:spTgt spid="114690"/>
                                        </p:tgtEl>
                                        <p:attrNameLst>
                                          <p:attrName>style.visibility</p:attrName>
                                        </p:attrNameLst>
                                      </p:cBhvr>
                                      <p:to>
                                        <p:strVal val="visible"/>
                                      </p:to>
                                    </p:set>
                                    <p:animEffect transition="in" filter="strips(downLeft)">
                                      <p:cBhvr>
                                        <p:cTn id="15" dur="500"/>
                                        <p:tgtEl>
                                          <p:spTgt spid="114690"/>
                                        </p:tgtEl>
                                      </p:cBhvr>
                                    </p:animEffect>
                                  </p:childTnLst>
                                </p:cTn>
                              </p:par>
                              <p:par>
                                <p:cTn id="16" presetID="18" presetClass="entr" presetSubtype="12" fill="hold" nodeType="withEffect">
                                  <p:stCondLst>
                                    <p:cond delay="0"/>
                                  </p:stCondLst>
                                  <p:childTnLst>
                                    <p:set>
                                      <p:cBhvr>
                                        <p:cTn id="17" dur="1" fill="hold">
                                          <p:stCondLst>
                                            <p:cond delay="0"/>
                                          </p:stCondLst>
                                        </p:cTn>
                                        <p:tgtEl>
                                          <p:spTgt spid="114692"/>
                                        </p:tgtEl>
                                        <p:attrNameLst>
                                          <p:attrName>style.visibility</p:attrName>
                                        </p:attrNameLst>
                                      </p:cBhvr>
                                      <p:to>
                                        <p:strVal val="visible"/>
                                      </p:to>
                                    </p:set>
                                    <p:animEffect transition="in" filter="strips(downLeft)">
                                      <p:cBhvr>
                                        <p:cTn id="18" dur="500"/>
                                        <p:tgtEl>
                                          <p:spTgt spid="114692"/>
                                        </p:tgtEl>
                                      </p:cBhvr>
                                    </p:animEffect>
                                  </p:childTnLst>
                                </p:cTn>
                              </p:par>
                              <p:par>
                                <p:cTn id="19" presetID="18" presetClass="entr" presetSubtype="12" fill="hold" nodeType="withEffect">
                                  <p:stCondLst>
                                    <p:cond delay="0"/>
                                  </p:stCondLst>
                                  <p:childTnLst>
                                    <p:set>
                                      <p:cBhvr>
                                        <p:cTn id="20" dur="1" fill="hold">
                                          <p:stCondLst>
                                            <p:cond delay="0"/>
                                          </p:stCondLst>
                                        </p:cTn>
                                        <p:tgtEl>
                                          <p:spTgt spid="114694"/>
                                        </p:tgtEl>
                                        <p:attrNameLst>
                                          <p:attrName>style.visibility</p:attrName>
                                        </p:attrNameLst>
                                      </p:cBhvr>
                                      <p:to>
                                        <p:strVal val="visible"/>
                                      </p:to>
                                    </p:set>
                                    <p:animEffect transition="in" filter="strips(downLeft)">
                                      <p:cBhvr>
                                        <p:cTn id="21" dur="500"/>
                                        <p:tgtEl>
                                          <p:spTgt spid="1146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571472" y="1214422"/>
            <a:ext cx="7772400" cy="4114800"/>
          </a:xfrm>
        </p:spPr>
        <p:txBody>
          <a:bodyPr/>
          <a:lstStyle/>
          <a:p>
            <a:r>
              <a:rPr lang="ru-RU" dirty="0" smtClean="0"/>
              <a:t>Столицей скифов в Крыму был Неаполь (греч. «город новых скифов» — </a:t>
            </a:r>
            <a:r>
              <a:rPr lang="ru-RU" dirty="0" err="1" smtClean="0"/>
              <a:t>напов</a:t>
            </a:r>
            <a:r>
              <a:rPr lang="ru-RU" dirty="0" smtClean="0"/>
              <a:t>). Скифское название города — Напит. Стены Неаполя достигали в то время огромной толщины — 8-12 метров — и такой же высоты.</a:t>
            </a:r>
            <a:br>
              <a:rPr lang="ru-RU" dirty="0" smtClean="0"/>
            </a:br>
            <a:endParaRPr lang="ru-RU" dirty="0"/>
          </a:p>
        </p:txBody>
      </p:sp>
    </p:spTree>
  </p:cSld>
  <p:clrMapOvr>
    <a:masterClrMapping/>
  </p:clrMapOvr>
  <p:transition>
    <p:pull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strips(downLeft)">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14348" y="285728"/>
            <a:ext cx="7772400" cy="642942"/>
          </a:xfrm>
        </p:spPr>
        <p:txBody>
          <a:bodyPr/>
          <a:lstStyle/>
          <a:p>
            <a:r>
              <a:rPr lang="ru-RU" dirty="0" smtClean="0"/>
              <a:t>Неаполь Скифский</a:t>
            </a:r>
            <a:endParaRPr lang="ru-RU" dirty="0"/>
          </a:p>
        </p:txBody>
      </p:sp>
      <p:pic>
        <p:nvPicPr>
          <p:cNvPr id="105474" name="Picture 2" descr="http://www.personalguide.ru/dir_images/excursion_logo_101742_l.jpg"/>
          <p:cNvPicPr>
            <a:picLocks noChangeAspect="1" noChangeArrowheads="1"/>
          </p:cNvPicPr>
          <p:nvPr/>
        </p:nvPicPr>
        <p:blipFill>
          <a:blip r:embed="rId2"/>
          <a:srcRect/>
          <a:stretch>
            <a:fillRect/>
          </a:stretch>
        </p:blipFill>
        <p:spPr bwMode="auto">
          <a:xfrm>
            <a:off x="285720" y="1000108"/>
            <a:ext cx="8562975" cy="5715000"/>
          </a:xfrm>
          <a:prstGeom prst="rect">
            <a:avLst/>
          </a:prstGeom>
          <a:noFill/>
        </p:spPr>
      </p:pic>
    </p:spTree>
  </p:cSld>
  <p:clrMapOvr>
    <a:masterClrMapping/>
  </p:clrMapOvr>
  <p:transition>
    <p:pull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trips(downLeft)">
                                      <p:cBhvr>
                                        <p:cTn id="7" dur="500"/>
                                        <p:tgtEl>
                                          <p:spTgt spid="2"/>
                                        </p:tgtEl>
                                      </p:cBhvr>
                                    </p:animEffect>
                                  </p:childTnLst>
                                </p:cTn>
                              </p:par>
                              <p:par>
                                <p:cTn id="8" presetID="18" presetClass="entr" presetSubtype="12" fill="hold" nodeType="withEffect">
                                  <p:stCondLst>
                                    <p:cond delay="0"/>
                                  </p:stCondLst>
                                  <p:childTnLst>
                                    <p:set>
                                      <p:cBhvr>
                                        <p:cTn id="9" dur="1" fill="hold">
                                          <p:stCondLst>
                                            <p:cond delay="0"/>
                                          </p:stCondLst>
                                        </p:cTn>
                                        <p:tgtEl>
                                          <p:spTgt spid="105474"/>
                                        </p:tgtEl>
                                        <p:attrNameLst>
                                          <p:attrName>style.visibility</p:attrName>
                                        </p:attrNameLst>
                                      </p:cBhvr>
                                      <p:to>
                                        <p:strVal val="visible"/>
                                      </p:to>
                                    </p:set>
                                    <p:animEffect transition="in" filter="strips(downLeft)">
                                      <p:cBhvr>
                                        <p:cTn id="10" dur="500"/>
                                        <p:tgtEl>
                                          <p:spTgt spid="1054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609600"/>
            <a:ext cx="7772400" cy="461946"/>
          </a:xfrm>
        </p:spPr>
        <p:txBody>
          <a:bodyPr/>
          <a:lstStyle/>
          <a:p>
            <a:r>
              <a:rPr lang="ru-RU" b="1" dirty="0" smtClean="0"/>
              <a:t>Обычаи</a:t>
            </a:r>
            <a:endParaRPr lang="ru-RU" dirty="0"/>
          </a:p>
        </p:txBody>
      </p:sp>
      <p:sp>
        <p:nvSpPr>
          <p:cNvPr id="3" name="Содержимое 2"/>
          <p:cNvSpPr>
            <a:spLocks noGrp="1"/>
          </p:cNvSpPr>
          <p:nvPr>
            <p:ph idx="1"/>
          </p:nvPr>
        </p:nvSpPr>
        <p:spPr>
          <a:xfrm>
            <a:off x="571472" y="1357298"/>
            <a:ext cx="7772400" cy="4714908"/>
          </a:xfrm>
        </p:spPr>
        <p:txBody>
          <a:bodyPr/>
          <a:lstStyle/>
          <a:p>
            <a:r>
              <a:rPr lang="ru-RU" dirty="0" smtClean="0"/>
              <a:t>Античные источники сообщают о ряде скифских обычаев.</a:t>
            </a:r>
          </a:p>
          <a:p>
            <a:r>
              <a:rPr lang="ru-RU" dirty="0" smtClean="0"/>
              <a:t>при убийстве первого врага скифу было положено испить его кровь. </a:t>
            </a:r>
          </a:p>
          <a:p>
            <a:r>
              <a:rPr lang="ru-RU" dirty="0" smtClean="0"/>
              <a:t>С поверженных противников скифы снимали скальп и использовали в качестве полотенец для рук, либо сшивали себе плащи, чехлы для колчанов. </a:t>
            </a:r>
            <a:endParaRPr lang="ru-RU" dirty="0"/>
          </a:p>
        </p:txBody>
      </p:sp>
    </p:spTree>
  </p:cSld>
  <p:clrMapOvr>
    <a:masterClrMapping/>
  </p:clrMapOvr>
  <p:transition>
    <p:pull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trips(downLeft)">
                                      <p:cBhvr>
                                        <p:cTn id="7" dur="500"/>
                                        <p:tgtEl>
                                          <p:spTgt spid="2"/>
                                        </p:tgtEl>
                                      </p:cBhvr>
                                    </p:animEffect>
                                  </p:childTnLst>
                                </p:cTn>
                              </p:par>
                              <p:par>
                                <p:cTn id="8" presetID="18" presetClass="entr" presetSubtype="12"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strips(downLeft)">
                                      <p:cBhvr>
                                        <p:cTn id="10" dur="5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8" presetClass="entr" presetSubtype="12"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strips(downLeft)">
                                      <p:cBhvr>
                                        <p:cTn id="15" dur="500"/>
                                        <p:tgtEl>
                                          <p:spTgt spid="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8" presetClass="entr" presetSubtype="12" fill="hold" grpId="0"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strips(downLeft)">
                                      <p:cBhvr>
                                        <p:cTn id="20"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685800" y="214290"/>
            <a:ext cx="7772400" cy="5881710"/>
          </a:xfrm>
        </p:spPr>
        <p:txBody>
          <a:bodyPr/>
          <a:lstStyle/>
          <a:p>
            <a:r>
              <a:rPr lang="ru-RU" sz="2800" dirty="0" smtClean="0"/>
              <a:t>Свою долю в добыче получал только тот воин, который предъявлял царю голову врага. Из черепов наиболее лютых врагов скифы изготавливали чаши. Каждый год скифская знать устраивала пиры, присутствовать на которых можно было только скифам, убившим врага.</a:t>
            </a:r>
          </a:p>
          <a:p>
            <a:r>
              <a:rPr lang="ru-RU" sz="2800" dirty="0" smtClean="0"/>
              <a:t>Скифы закрепляли дружеские узы специальным ритуалом. Для этого в чашу наливалось вино и смешивалось с кровью самих друзей, а затем выпивалось ими после определенных клятв.</a:t>
            </a:r>
          </a:p>
        </p:txBody>
      </p:sp>
    </p:spTree>
  </p:cSld>
  <p:clrMapOvr>
    <a:masterClrMapping/>
  </p:clrMapOvr>
  <p:transition>
    <p:pull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strips(down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strips(downLeft)">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Религия скифов</a:t>
            </a:r>
            <a:endParaRPr lang="ru-RU" dirty="0"/>
          </a:p>
        </p:txBody>
      </p:sp>
      <p:sp>
        <p:nvSpPr>
          <p:cNvPr id="3" name="Содержимое 2"/>
          <p:cNvSpPr>
            <a:spLocks noGrp="1"/>
          </p:cNvSpPr>
          <p:nvPr>
            <p:ph idx="1"/>
          </p:nvPr>
        </p:nvSpPr>
        <p:spPr/>
        <p:txBody>
          <a:bodyPr/>
          <a:lstStyle/>
          <a:p>
            <a:r>
              <a:rPr lang="ru-RU" dirty="0" err="1" smtClean="0"/>
              <a:t>Скифия</a:t>
            </a:r>
            <a:r>
              <a:rPr lang="ru-RU" dirty="0" smtClean="0"/>
              <a:t> не знала жрецов — лишь гадателей, обходившихся без храмов. Скифы обожествляли Солнце, Луну, звезды, явления природы — дождь, гром, молнию, устраивали праздники в честь земли и скота. На высоких курганах они устанавливали высокие статуи — «бабы» как памятники всем своим предкам.</a:t>
            </a:r>
            <a:br>
              <a:rPr lang="ru-RU" dirty="0" smtClean="0"/>
            </a:br>
            <a:endParaRPr lang="ru-RU" dirty="0"/>
          </a:p>
        </p:txBody>
      </p:sp>
    </p:spTree>
  </p:cSld>
  <p:clrMapOvr>
    <a:masterClrMapping/>
  </p:clrMapOvr>
  <p:transition>
    <p:pull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trips(downLeft)">
                                      <p:cBhvr>
                                        <p:cTn id="7" dur="500"/>
                                        <p:tgtEl>
                                          <p:spTgt spid="2"/>
                                        </p:tgtEl>
                                      </p:cBhvr>
                                    </p:animEffect>
                                  </p:childTnLst>
                                </p:cTn>
                              </p:par>
                              <p:par>
                                <p:cTn id="8" presetID="18" presetClass="entr" presetSubtype="12"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strips(downLeft)">
                                      <p:cBhvr>
                                        <p:cTn id="10"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Скифские каменные «бабы»</a:t>
            </a:r>
            <a:endParaRPr lang="ru-RU" dirty="0"/>
          </a:p>
        </p:txBody>
      </p:sp>
      <p:pic>
        <p:nvPicPr>
          <p:cNvPr id="110594" name="Picture 2" descr="http://www.pomnivoinu.ru/img/reports/1592/img/18.jpg"/>
          <p:cNvPicPr>
            <a:picLocks noChangeAspect="1" noChangeArrowheads="1"/>
          </p:cNvPicPr>
          <p:nvPr/>
        </p:nvPicPr>
        <p:blipFill>
          <a:blip r:embed="rId2"/>
          <a:srcRect/>
          <a:stretch>
            <a:fillRect/>
          </a:stretch>
        </p:blipFill>
        <p:spPr bwMode="auto">
          <a:xfrm>
            <a:off x="642910" y="1643050"/>
            <a:ext cx="8001056" cy="5024663"/>
          </a:xfrm>
          <a:prstGeom prst="rect">
            <a:avLst/>
          </a:prstGeom>
          <a:noFill/>
        </p:spPr>
      </p:pic>
    </p:spTree>
  </p:cSld>
  <p:clrMapOvr>
    <a:masterClrMapping/>
  </p:clrMapOvr>
  <p:transition>
    <p:pull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trips(downLeft)">
                                      <p:cBhvr>
                                        <p:cTn id="7" dur="500"/>
                                        <p:tgtEl>
                                          <p:spTgt spid="2"/>
                                        </p:tgtEl>
                                      </p:cBhvr>
                                    </p:animEffect>
                                  </p:childTnLst>
                                </p:cTn>
                              </p:par>
                              <p:par>
                                <p:cTn id="8" presetID="18" presetClass="entr" presetSubtype="12" fill="hold" nodeType="withEffect">
                                  <p:stCondLst>
                                    <p:cond delay="0"/>
                                  </p:stCondLst>
                                  <p:childTnLst>
                                    <p:set>
                                      <p:cBhvr>
                                        <p:cTn id="9" dur="1" fill="hold">
                                          <p:stCondLst>
                                            <p:cond delay="0"/>
                                          </p:stCondLst>
                                        </p:cTn>
                                        <p:tgtEl>
                                          <p:spTgt spid="110594"/>
                                        </p:tgtEl>
                                        <p:attrNameLst>
                                          <p:attrName>style.visibility</p:attrName>
                                        </p:attrNameLst>
                                      </p:cBhvr>
                                      <p:to>
                                        <p:strVal val="visible"/>
                                      </p:to>
                                    </p:set>
                                    <p:animEffect transition="in" filter="strips(downLeft)">
                                      <p:cBhvr>
                                        <p:cTn id="10" dur="500"/>
                                        <p:tgtEl>
                                          <p:spTgt spid="1105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42844" y="428604"/>
            <a:ext cx="7772400" cy="4143404"/>
          </a:xfrm>
        </p:spPr>
        <p:txBody>
          <a:bodyPr/>
          <a:lstStyle/>
          <a:p>
            <a:r>
              <a:rPr lang="ru-RU" dirty="0" smtClean="0"/>
              <a:t>Для скифской культуры характерны захоронения - </a:t>
            </a:r>
            <a:r>
              <a:rPr lang="ru-RU" u="sng" dirty="0" smtClean="0"/>
              <a:t>курганы</a:t>
            </a:r>
            <a:r>
              <a:rPr lang="ru-RU" dirty="0" smtClean="0"/>
              <a:t>  («царские курганы»), достигавшие в высоту более 20 м. В них были погребены цари и их дружинники Погребения аристократии сопровождались захоронением умерщвленных жен или наложниц, слуг (рабов) и лошадей.</a:t>
            </a:r>
          </a:p>
          <a:p>
            <a:endParaRPr lang="ru-RU" dirty="0"/>
          </a:p>
        </p:txBody>
      </p:sp>
      <p:pic>
        <p:nvPicPr>
          <p:cNvPr id="112642" name="Picture 2" descr="http://www.ipnews.in.ua/wp-content/uploads/2014/10/140480984453021.gif"/>
          <p:cNvPicPr>
            <a:picLocks noChangeAspect="1" noChangeArrowheads="1"/>
          </p:cNvPicPr>
          <p:nvPr/>
        </p:nvPicPr>
        <p:blipFill>
          <a:blip r:embed="rId2"/>
          <a:srcRect/>
          <a:stretch>
            <a:fillRect/>
          </a:stretch>
        </p:blipFill>
        <p:spPr bwMode="auto">
          <a:xfrm>
            <a:off x="4500562" y="3929066"/>
            <a:ext cx="3747780" cy="2571767"/>
          </a:xfrm>
          <a:prstGeom prst="rect">
            <a:avLst/>
          </a:prstGeom>
          <a:noFill/>
        </p:spPr>
      </p:pic>
    </p:spTree>
  </p:cSld>
  <p:clrMapOvr>
    <a:masterClrMapping/>
  </p:clrMapOvr>
  <p:transition>
    <p:pull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strips(downLeft)">
                                      <p:cBhvr>
                                        <p:cTn id="7" dur="500"/>
                                        <p:tgtEl>
                                          <p:spTgt spid="3">
                                            <p:txEl>
                                              <p:pRg st="0" end="0"/>
                                            </p:txEl>
                                          </p:spTgt>
                                        </p:tgtEl>
                                      </p:cBhvr>
                                    </p:animEffect>
                                  </p:childTnLst>
                                </p:cTn>
                              </p:par>
                              <p:par>
                                <p:cTn id="8" presetID="18" presetClass="entr" presetSubtype="12" fill="hold" nodeType="withEffect">
                                  <p:stCondLst>
                                    <p:cond delay="0"/>
                                  </p:stCondLst>
                                  <p:childTnLst>
                                    <p:set>
                                      <p:cBhvr>
                                        <p:cTn id="9" dur="1" fill="hold">
                                          <p:stCondLst>
                                            <p:cond delay="0"/>
                                          </p:stCondLst>
                                        </p:cTn>
                                        <p:tgtEl>
                                          <p:spTgt spid="112642"/>
                                        </p:tgtEl>
                                        <p:attrNameLst>
                                          <p:attrName>style.visibility</p:attrName>
                                        </p:attrNameLst>
                                      </p:cBhvr>
                                      <p:to>
                                        <p:strVal val="visible"/>
                                      </p:to>
                                    </p:set>
                                    <p:animEffect transition="in" filter="strips(downLeft)">
                                      <p:cBhvr>
                                        <p:cTn id="10" dur="500"/>
                                        <p:tgtEl>
                                          <p:spTgt spid="1126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85720" y="428604"/>
            <a:ext cx="7772400" cy="4114800"/>
          </a:xfrm>
        </p:spPr>
        <p:txBody>
          <a:bodyPr/>
          <a:lstStyle/>
          <a:p>
            <a:r>
              <a:rPr lang="ru-RU" sz="2400" dirty="0" smtClean="0"/>
              <a:t>Воинов хоронили с оружием: короткие </a:t>
            </a:r>
            <a:r>
              <a:rPr lang="ru-RU" sz="2400" u="sng" dirty="0" smtClean="0"/>
              <a:t>мечи- </a:t>
            </a:r>
            <a:r>
              <a:rPr lang="ru-RU" sz="2400" u="sng" dirty="0" err="1" smtClean="0"/>
              <a:t>акинаки</a:t>
            </a:r>
            <a:r>
              <a:rPr lang="ru-RU" sz="2400" dirty="0" smtClean="0"/>
              <a:t> с золотыми обкладками ножен, масса стрел с бронзовыми наконечниками, колчаны или </a:t>
            </a:r>
            <a:r>
              <a:rPr lang="ru-RU" sz="2400" u="sng" dirty="0" err="1" smtClean="0"/>
              <a:t>гориты</a:t>
            </a:r>
            <a:r>
              <a:rPr lang="ru-RU" sz="2400" dirty="0" smtClean="0"/>
              <a:t>, обложенные золотыми пластинами, копья и дротики с железными наконечниками. В богатых могилах часто встречались медная, золотая и серебряная посуда, греческая расписная керамика и амфоры с вином, разнообразные украшения, часто тонкой ювелирной работы скифских и греческих мастеров.</a:t>
            </a:r>
            <a:endParaRPr lang="ru-RU" sz="2400" dirty="0"/>
          </a:p>
        </p:txBody>
      </p:sp>
      <p:pic>
        <p:nvPicPr>
          <p:cNvPr id="111618" name="Picture 2" descr="http://www.vantit.ru/content/drevnosti/drevnosti-voronezh/001.jpg"/>
          <p:cNvPicPr>
            <a:picLocks noChangeAspect="1" noChangeArrowheads="1"/>
          </p:cNvPicPr>
          <p:nvPr/>
        </p:nvPicPr>
        <p:blipFill>
          <a:blip r:embed="rId2"/>
          <a:srcRect/>
          <a:stretch>
            <a:fillRect/>
          </a:stretch>
        </p:blipFill>
        <p:spPr bwMode="auto">
          <a:xfrm>
            <a:off x="1214414" y="4143380"/>
            <a:ext cx="2046217" cy="2162169"/>
          </a:xfrm>
          <a:prstGeom prst="rect">
            <a:avLst/>
          </a:prstGeom>
          <a:noFill/>
        </p:spPr>
      </p:pic>
      <p:pic>
        <p:nvPicPr>
          <p:cNvPr id="111620" name="Picture 4" descr="http://img15.mynnm.com/1/9/0/2/9/d3570ec12b32b3d18a5cff65eff.jpg"/>
          <p:cNvPicPr>
            <a:picLocks noChangeAspect="1" noChangeArrowheads="1"/>
          </p:cNvPicPr>
          <p:nvPr/>
        </p:nvPicPr>
        <p:blipFill>
          <a:blip r:embed="rId3"/>
          <a:srcRect/>
          <a:stretch>
            <a:fillRect/>
          </a:stretch>
        </p:blipFill>
        <p:spPr bwMode="auto">
          <a:xfrm>
            <a:off x="3643306" y="4286256"/>
            <a:ext cx="3810000" cy="1714500"/>
          </a:xfrm>
          <a:prstGeom prst="rect">
            <a:avLst/>
          </a:prstGeom>
          <a:noFill/>
        </p:spPr>
      </p:pic>
    </p:spTree>
  </p:cSld>
  <p:clrMapOvr>
    <a:masterClrMapping/>
  </p:clrMapOvr>
  <p:transition>
    <p:pull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strips(downLeft)">
                                      <p:cBhvr>
                                        <p:cTn id="7" dur="500"/>
                                        <p:tgtEl>
                                          <p:spTgt spid="3">
                                            <p:txEl>
                                              <p:pRg st="0" end="0"/>
                                            </p:txEl>
                                          </p:spTgt>
                                        </p:tgtEl>
                                      </p:cBhvr>
                                    </p:animEffect>
                                  </p:childTnLst>
                                </p:cTn>
                              </p:par>
                              <p:par>
                                <p:cTn id="8" presetID="18" presetClass="entr" presetSubtype="12" fill="hold" nodeType="withEffect">
                                  <p:stCondLst>
                                    <p:cond delay="0"/>
                                  </p:stCondLst>
                                  <p:childTnLst>
                                    <p:set>
                                      <p:cBhvr>
                                        <p:cTn id="9" dur="1" fill="hold">
                                          <p:stCondLst>
                                            <p:cond delay="0"/>
                                          </p:stCondLst>
                                        </p:cTn>
                                        <p:tgtEl>
                                          <p:spTgt spid="111618"/>
                                        </p:tgtEl>
                                        <p:attrNameLst>
                                          <p:attrName>style.visibility</p:attrName>
                                        </p:attrNameLst>
                                      </p:cBhvr>
                                      <p:to>
                                        <p:strVal val="visible"/>
                                      </p:to>
                                    </p:set>
                                    <p:animEffect transition="in" filter="strips(downLeft)">
                                      <p:cBhvr>
                                        <p:cTn id="10" dur="500"/>
                                        <p:tgtEl>
                                          <p:spTgt spid="111618"/>
                                        </p:tgtEl>
                                      </p:cBhvr>
                                    </p:animEffect>
                                  </p:childTnLst>
                                </p:cTn>
                              </p:par>
                              <p:par>
                                <p:cTn id="11" presetID="18" presetClass="entr" presetSubtype="12" fill="hold" nodeType="withEffect">
                                  <p:stCondLst>
                                    <p:cond delay="0"/>
                                  </p:stCondLst>
                                  <p:childTnLst>
                                    <p:set>
                                      <p:cBhvr>
                                        <p:cTn id="12" dur="1" fill="hold">
                                          <p:stCondLst>
                                            <p:cond delay="0"/>
                                          </p:stCondLst>
                                        </p:cTn>
                                        <p:tgtEl>
                                          <p:spTgt spid="111620"/>
                                        </p:tgtEl>
                                        <p:attrNameLst>
                                          <p:attrName>style.visibility</p:attrName>
                                        </p:attrNameLst>
                                      </p:cBhvr>
                                      <p:to>
                                        <p:strVal val="visible"/>
                                      </p:to>
                                    </p:set>
                                    <p:animEffect transition="in" filter="strips(downLeft)">
                                      <p:cBhvr>
                                        <p:cTn id="13" dur="500"/>
                                        <p:tgtEl>
                                          <p:spTgt spid="1116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796908"/>
          </a:xfrm>
        </p:spPr>
        <p:txBody>
          <a:bodyPr/>
          <a:lstStyle/>
          <a:p>
            <a:r>
              <a:rPr lang="ru-RU" dirty="0" smtClean="0">
                <a:solidFill>
                  <a:srgbClr val="FF0000"/>
                </a:solidFill>
                <a:effectLst>
                  <a:glow rad="63500">
                    <a:schemeClr val="accent4">
                      <a:satMod val="175000"/>
                      <a:alpha val="40000"/>
                    </a:schemeClr>
                  </a:glow>
                </a:effectLst>
                <a:latin typeface="Arial Black" pitchFamily="34" charset="0"/>
              </a:rPr>
              <a:t>Киммерийцы</a:t>
            </a:r>
            <a:endParaRPr lang="ru-RU" dirty="0"/>
          </a:p>
        </p:txBody>
      </p:sp>
      <p:sp>
        <p:nvSpPr>
          <p:cNvPr id="3" name="Содержимое 2"/>
          <p:cNvSpPr>
            <a:spLocks noGrp="1"/>
          </p:cNvSpPr>
          <p:nvPr>
            <p:ph idx="1"/>
          </p:nvPr>
        </p:nvSpPr>
        <p:spPr>
          <a:xfrm>
            <a:off x="457200" y="1600200"/>
            <a:ext cx="4471990" cy="4525963"/>
          </a:xfrm>
        </p:spPr>
        <p:txBody>
          <a:bodyPr>
            <a:normAutofit fontScale="92500"/>
          </a:bodyPr>
          <a:lstStyle/>
          <a:p>
            <a:r>
              <a:rPr lang="ru-RU" dirty="0" smtClean="0"/>
              <a:t>В IX столетии до н.э. в Крыму начался железный век, в раннюю пору которого на полуострове обитали киммерийцы. Период с IX в. по первую половину VII в. до н.э. часто называют «киммерийским».</a:t>
            </a:r>
          </a:p>
          <a:p>
            <a:endParaRPr lang="ru-RU" dirty="0"/>
          </a:p>
        </p:txBody>
      </p:sp>
      <p:pic>
        <p:nvPicPr>
          <p:cNvPr id="4" name="Picture 2" descr="https://fs00.infourok.ru/images/doc/196/223589/img11.jpg"/>
          <p:cNvPicPr>
            <a:picLocks noChangeAspect="1" noChangeArrowheads="1"/>
          </p:cNvPicPr>
          <p:nvPr/>
        </p:nvPicPr>
        <p:blipFill>
          <a:blip r:embed="rId2"/>
          <a:srcRect r="59426" b="55737"/>
          <a:stretch>
            <a:fillRect/>
          </a:stretch>
        </p:blipFill>
        <p:spPr bwMode="auto">
          <a:xfrm>
            <a:off x="5080003" y="1785926"/>
            <a:ext cx="3929089" cy="3214710"/>
          </a:xfrm>
          <a:prstGeom prst="rect">
            <a:avLst/>
          </a:prstGeom>
          <a:noFill/>
        </p:spPr>
      </p:pic>
    </p:spTree>
  </p:cSld>
  <p:clrMapOvr>
    <a:masterClrMapping/>
  </p:clrMapOvr>
  <p:transition>
    <p:pull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7" presetClass="entr" presetSubtype="10"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p:cTn id="13"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17" presetClass="entr" presetSubtype="1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500" fill="hold"/>
                                        <p:tgtEl>
                                          <p:spTgt spid="4"/>
                                        </p:tgtEl>
                                        <p:attrNameLst>
                                          <p:attrName>ppt_w</p:attrName>
                                        </p:attrNameLst>
                                      </p:cBhvr>
                                      <p:tavLst>
                                        <p:tav tm="0">
                                          <p:val>
                                            <p:fltVal val="0"/>
                                          </p:val>
                                        </p:tav>
                                        <p:tav tm="100000">
                                          <p:val>
                                            <p:strVal val="#ppt_w"/>
                                          </p:val>
                                        </p:tav>
                                      </p:tavLst>
                                    </p:anim>
                                    <p:anim calcmode="lin" valueType="num">
                                      <p:cBhvr>
                                        <p:cTn id="20" dur="500" fill="hold"/>
                                        <p:tgtEl>
                                          <p:spTgt spid="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3668" name="Picture 4" descr="http://zebra-tour.com/wp-content/uploads/2014/03/peshhernyiy-gorod-mangup-kale-10.jpg"/>
          <p:cNvPicPr>
            <a:picLocks noChangeAspect="1" noChangeArrowheads="1"/>
          </p:cNvPicPr>
          <p:nvPr/>
        </p:nvPicPr>
        <p:blipFill>
          <a:blip r:embed="rId2"/>
          <a:srcRect/>
          <a:stretch>
            <a:fillRect/>
          </a:stretch>
        </p:blipFill>
        <p:spPr bwMode="auto">
          <a:xfrm>
            <a:off x="0" y="0"/>
            <a:ext cx="9307424" cy="6858000"/>
          </a:xfrm>
          <a:prstGeom prst="rect">
            <a:avLst/>
          </a:prstGeom>
          <a:noFill/>
        </p:spPr>
      </p:pic>
      <p:sp>
        <p:nvSpPr>
          <p:cNvPr id="3" name="Содержимое 2"/>
          <p:cNvSpPr>
            <a:spLocks noGrp="1"/>
          </p:cNvSpPr>
          <p:nvPr>
            <p:ph idx="1"/>
          </p:nvPr>
        </p:nvSpPr>
        <p:spPr>
          <a:xfrm>
            <a:off x="0" y="214290"/>
            <a:ext cx="8229600" cy="1785950"/>
          </a:xfrm>
        </p:spPr>
        <p:txBody>
          <a:bodyPr/>
          <a:lstStyle/>
          <a:p>
            <a:r>
              <a:rPr lang="ru-RU" b="1" dirty="0" smtClean="0">
                <a:solidFill>
                  <a:srgbClr val="FF0000"/>
                </a:solidFill>
              </a:rPr>
              <a:t>Скифская держава распалась в III в. до н.э. под ударами другого воинственного народа — </a:t>
            </a:r>
            <a:r>
              <a:rPr lang="ru-RU" b="1" u="sng" dirty="0" smtClean="0">
                <a:solidFill>
                  <a:srgbClr val="FF0000"/>
                </a:solidFill>
              </a:rPr>
              <a:t>сарматов.</a:t>
            </a:r>
          </a:p>
          <a:p>
            <a:endParaRPr lang="ru-RU" dirty="0"/>
          </a:p>
        </p:txBody>
      </p:sp>
    </p:spTree>
  </p:cSld>
  <p:clrMapOvr>
    <a:masterClrMapping/>
  </p:clrMapOvr>
  <p:transition>
    <p:pull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solidFill>
                  <a:srgbClr val="FF0000"/>
                </a:solidFill>
              </a:rPr>
              <a:t>сарматы</a:t>
            </a:r>
            <a:endParaRPr lang="ru-RU" b="1" dirty="0">
              <a:solidFill>
                <a:srgbClr val="FF0000"/>
              </a:solidFill>
            </a:endParaRPr>
          </a:p>
        </p:txBody>
      </p:sp>
      <p:sp>
        <p:nvSpPr>
          <p:cNvPr id="3" name="Содержимое 2"/>
          <p:cNvSpPr>
            <a:spLocks noGrp="1"/>
          </p:cNvSpPr>
          <p:nvPr>
            <p:ph idx="1"/>
          </p:nvPr>
        </p:nvSpPr>
        <p:spPr>
          <a:xfrm>
            <a:off x="457200" y="1600200"/>
            <a:ext cx="5757874" cy="4525963"/>
          </a:xfrm>
        </p:spPr>
        <p:txBody>
          <a:bodyPr>
            <a:normAutofit fontScale="85000" lnSpcReduction="20000"/>
          </a:bodyPr>
          <a:lstStyle/>
          <a:p>
            <a:r>
              <a:rPr lang="ru-RU" dirty="0" smtClean="0"/>
              <a:t>Когда </a:t>
            </a:r>
            <a:r>
              <a:rPr lang="ru-RU" u="sng" dirty="0" smtClean="0">
                <a:hlinkClick r:id="rId2"/>
              </a:rPr>
              <a:t>скифы</a:t>
            </a:r>
            <a:r>
              <a:rPr lang="ru-RU" dirty="0" smtClean="0"/>
              <a:t> еще господствовали в Причерноморских степях, из-за Дона начали появляться близкие по языку и образу жизни кочевники – </a:t>
            </a:r>
            <a:r>
              <a:rPr lang="ru-RU" dirty="0" err="1" smtClean="0"/>
              <a:t>савроматы</a:t>
            </a:r>
            <a:r>
              <a:rPr lang="ru-RU" dirty="0" smtClean="0"/>
              <a:t>, или сарматы.</a:t>
            </a:r>
          </a:p>
          <a:p>
            <a:r>
              <a:rPr lang="ru-RU" dirty="0" smtClean="0"/>
              <a:t>По версии </a:t>
            </a:r>
            <a:r>
              <a:rPr lang="ru-RU" u="sng" dirty="0" smtClean="0">
                <a:hlinkClick r:id="rId3"/>
              </a:rPr>
              <a:t>Геродота</a:t>
            </a:r>
            <a:r>
              <a:rPr lang="ru-RU" dirty="0" smtClean="0"/>
              <a:t>, сарматы произошли от союза скифов с </a:t>
            </a:r>
            <a:r>
              <a:rPr lang="ru-RU" u="sng" dirty="0" smtClean="0">
                <a:hlinkClick r:id="rId4"/>
              </a:rPr>
              <a:t>амазонками</a:t>
            </a:r>
            <a:r>
              <a:rPr lang="ru-RU" dirty="0" smtClean="0"/>
              <a:t>. Ранние античные авторы называли их </a:t>
            </a:r>
            <a:r>
              <a:rPr lang="ru-RU" dirty="0" err="1" smtClean="0"/>
              <a:t>савроматами</a:t>
            </a:r>
            <a:r>
              <a:rPr lang="ru-RU" dirty="0" smtClean="0"/>
              <a:t> (от иранского слова «</a:t>
            </a:r>
            <a:r>
              <a:rPr lang="ru-RU" dirty="0" err="1" smtClean="0"/>
              <a:t>савромат</a:t>
            </a:r>
            <a:r>
              <a:rPr lang="ru-RU" dirty="0" smtClean="0"/>
              <a:t>» – опоясанный мечом).</a:t>
            </a:r>
          </a:p>
          <a:p>
            <a:endParaRPr lang="ru-RU" dirty="0"/>
          </a:p>
        </p:txBody>
      </p:sp>
      <p:pic>
        <p:nvPicPr>
          <p:cNvPr id="5" name="Picture 2" descr="http://img0.liveinternet.ru/images/attach/c/6/90/265/90265638_4711681_Sarmatka_2.jpg"/>
          <p:cNvPicPr>
            <a:picLocks noChangeAspect="1" noChangeArrowheads="1"/>
          </p:cNvPicPr>
          <p:nvPr/>
        </p:nvPicPr>
        <p:blipFill>
          <a:blip r:embed="rId5"/>
          <a:srcRect/>
          <a:stretch>
            <a:fillRect/>
          </a:stretch>
        </p:blipFill>
        <p:spPr bwMode="auto">
          <a:xfrm>
            <a:off x="5988854" y="1714488"/>
            <a:ext cx="2732481" cy="3857620"/>
          </a:xfrm>
          <a:prstGeom prst="rect">
            <a:avLst/>
          </a:prstGeom>
          <a:noFill/>
        </p:spPr>
      </p:pic>
    </p:spTree>
  </p:cSld>
  <p:clrMapOvr>
    <a:masterClrMapping/>
  </p:clrMapOvr>
  <p:transition>
    <p:pull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trips(downLeft)">
                                      <p:cBhvr>
                                        <p:cTn id="7" dur="500"/>
                                        <p:tgtEl>
                                          <p:spTgt spid="2"/>
                                        </p:tgtEl>
                                      </p:cBhvr>
                                    </p:animEffect>
                                  </p:childTnLst>
                                </p:cTn>
                              </p:par>
                              <p:par>
                                <p:cTn id="8" presetID="18" presetClass="entr" presetSubtype="12"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strips(downLeft)">
                                      <p:cBhvr>
                                        <p:cTn id="10" dur="5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8" presetClass="entr" presetSubtype="12"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strips(downLeft)">
                                      <p:cBhvr>
                                        <p:cTn id="15" dur="500"/>
                                        <p:tgtEl>
                                          <p:spTgt spid="3">
                                            <p:txEl>
                                              <p:pRg st="1" end="1"/>
                                            </p:txEl>
                                          </p:spTgt>
                                        </p:tgtEl>
                                      </p:cBhvr>
                                    </p:animEffect>
                                  </p:childTnLst>
                                </p:cTn>
                              </p:par>
                              <p:par>
                                <p:cTn id="16" presetID="18" presetClass="entr" presetSubtype="12" fill="hold"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strips(downLeft)">
                                      <p:cBhvr>
                                        <p:cTn id="1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normAutofit/>
          </a:bodyPr>
          <a:lstStyle/>
          <a:p>
            <a:r>
              <a:rPr lang="ru-RU" dirty="0" smtClean="0"/>
              <a:t>Между 280—260 годами до н. э. держава скифов значительно сократилась во время вторжения родственных им </a:t>
            </a:r>
            <a:r>
              <a:rPr lang="ru-RU" u="sng" dirty="0" smtClean="0">
                <a:hlinkClick r:id="rId2" tooltip="Сарматы"/>
              </a:rPr>
              <a:t>сарматов</a:t>
            </a:r>
            <a:r>
              <a:rPr lang="ru-RU" dirty="0" smtClean="0"/>
              <a:t>, пришедших из-за Дона. Часть скифов погибла, часть перешла через Дунай и </a:t>
            </a:r>
            <a:r>
              <a:rPr lang="ru-RU" dirty="0" err="1" smtClean="0"/>
              <a:t>осела</a:t>
            </a:r>
            <a:r>
              <a:rPr lang="ru-RU" dirty="0" smtClean="0"/>
              <a:t> на прибрежных территориях, также скифам удалось удержать за собой Центральный Крым.</a:t>
            </a:r>
            <a:endParaRPr lang="ru-RU" dirty="0"/>
          </a:p>
        </p:txBody>
      </p:sp>
    </p:spTree>
  </p:cSld>
  <p:clrMapOvr>
    <a:masterClrMapping/>
  </p:clrMapOvr>
  <p:transition>
    <p:pull dir="l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3"/>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285728"/>
            <a:ext cx="8229600" cy="5840435"/>
          </a:xfrm>
        </p:spPr>
        <p:txBody>
          <a:bodyPr>
            <a:normAutofit/>
          </a:bodyPr>
          <a:lstStyle/>
          <a:p>
            <a:r>
              <a:rPr lang="ru-RU" sz="2800" dirty="0" smtClean="0"/>
              <a:t>Античные авторы сообщили нам название племен, входивших в </a:t>
            </a:r>
            <a:r>
              <a:rPr lang="ru-RU" sz="2800" b="1" dirty="0" smtClean="0"/>
              <a:t>сарматский племенной союз</a:t>
            </a:r>
            <a:r>
              <a:rPr lang="ru-RU" sz="2800" dirty="0" smtClean="0"/>
              <a:t>: </a:t>
            </a:r>
            <a:r>
              <a:rPr lang="ru-RU" sz="2800" dirty="0" err="1" smtClean="0"/>
              <a:t>арсы</a:t>
            </a:r>
            <a:r>
              <a:rPr lang="ru-RU" sz="2800" dirty="0" smtClean="0"/>
              <a:t>, </a:t>
            </a:r>
            <a:r>
              <a:rPr lang="ru-RU" sz="2800" dirty="0" err="1" smtClean="0"/>
              <a:t>сираки</a:t>
            </a:r>
            <a:r>
              <a:rPr lang="ru-RU" sz="2800" dirty="0" smtClean="0"/>
              <a:t>, </a:t>
            </a:r>
            <a:r>
              <a:rPr lang="ru-RU" sz="2800" dirty="0" err="1" smtClean="0"/>
              <a:t>роксоланы</a:t>
            </a:r>
            <a:r>
              <a:rPr lang="ru-RU" sz="2800" dirty="0" smtClean="0"/>
              <a:t>, </a:t>
            </a:r>
            <a:r>
              <a:rPr lang="ru-RU" sz="2800" dirty="0" err="1" smtClean="0"/>
              <a:t>языги</a:t>
            </a:r>
            <a:r>
              <a:rPr lang="ru-RU" sz="2800" dirty="0" smtClean="0"/>
              <a:t>, </a:t>
            </a:r>
            <a:r>
              <a:rPr lang="ru-RU" sz="2800" u="sng" dirty="0" smtClean="0">
                <a:hlinkClick r:id="rId2"/>
              </a:rPr>
              <a:t>аланы</a:t>
            </a:r>
            <a:r>
              <a:rPr lang="ru-RU" sz="2800" dirty="0" smtClean="0"/>
              <a:t>.</a:t>
            </a:r>
          </a:p>
          <a:p>
            <a:r>
              <a:rPr lang="ru-RU" sz="2800" dirty="0" smtClean="0"/>
              <a:t>Известно, что </a:t>
            </a:r>
            <a:r>
              <a:rPr lang="ru-RU" sz="2800" b="1" dirty="0" smtClean="0"/>
              <a:t>сарматы </a:t>
            </a:r>
            <a:r>
              <a:rPr lang="ru-RU" sz="2800" dirty="0" smtClean="0"/>
              <a:t>выступали на стороне скифов во время их войны с персидским царем Дарием</a:t>
            </a:r>
          </a:p>
          <a:p>
            <a:r>
              <a:rPr lang="ru-RU" sz="2800" dirty="0" smtClean="0"/>
              <a:t>Начиная с </a:t>
            </a:r>
            <a:r>
              <a:rPr lang="ru-RU" sz="2800" dirty="0" err="1" smtClean="0"/>
              <a:t>Ill</a:t>
            </a:r>
            <a:r>
              <a:rPr lang="ru-RU" sz="2800" dirty="0" smtClean="0"/>
              <a:t> века, сарматы становятся полноправными хозяевами в Северном Причерноморье.</a:t>
            </a:r>
          </a:p>
          <a:p>
            <a:r>
              <a:rPr lang="ru-RU" sz="2800" dirty="0" smtClean="0"/>
              <a:t>Особого могущества достигло племя аланов, которое подчинило себе остальные сарматские племена и стало господствовать в Крыму.</a:t>
            </a:r>
          </a:p>
          <a:p>
            <a:endParaRPr lang="ru-RU" sz="2800" dirty="0" smtClean="0"/>
          </a:p>
          <a:p>
            <a:endParaRPr lang="ru-RU" dirty="0"/>
          </a:p>
        </p:txBody>
      </p:sp>
    </p:spTree>
  </p:cSld>
  <p:clrMapOvr>
    <a:masterClrMapping/>
  </p:clrMapOvr>
  <p:transition>
    <p:pull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strips(down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strips(down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strips(down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12"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strips(downLeft)">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214290"/>
            <a:ext cx="6043626" cy="5911873"/>
          </a:xfrm>
        </p:spPr>
        <p:txBody>
          <a:bodyPr>
            <a:normAutofit fontScale="92500"/>
          </a:bodyPr>
          <a:lstStyle/>
          <a:p>
            <a:r>
              <a:rPr lang="ru-RU" sz="2800" dirty="0" smtClean="0"/>
              <a:t>Аланы расселились на территории Крыма и Северного Кавказа. Сегодня одно из государств Северного Кавказа, в котором живут потомки аланов – осетины, отобразило в названии государства имя </a:t>
            </a:r>
            <a:r>
              <a:rPr lang="ru-RU" sz="2800" dirty="0" err="1" smtClean="0"/>
              <a:t>предков-Северная</a:t>
            </a:r>
            <a:r>
              <a:rPr lang="ru-RU" sz="2800" dirty="0" smtClean="0"/>
              <a:t> Осетия (Алания). Кроме этого, считается, что именно аланы в 212 году основали город </a:t>
            </a:r>
            <a:r>
              <a:rPr lang="ru-RU" sz="2800" u="sng" dirty="0" smtClean="0">
                <a:hlinkClick r:id="rId2"/>
              </a:rPr>
              <a:t>Судак</a:t>
            </a:r>
            <a:r>
              <a:rPr lang="ru-RU" sz="2800" dirty="0" smtClean="0"/>
              <a:t>.</a:t>
            </a:r>
          </a:p>
          <a:p>
            <a:r>
              <a:rPr lang="ru-RU" sz="2800" dirty="0" smtClean="0"/>
              <a:t>В начале II века до нашей эры сарматы окончательно утверждаются в регионе и начинается процесс "</a:t>
            </a:r>
            <a:r>
              <a:rPr lang="ru-RU" sz="2800" dirty="0" err="1" smtClean="0"/>
              <a:t>сарматизации</a:t>
            </a:r>
            <a:r>
              <a:rPr lang="ru-RU" sz="2800" dirty="0" smtClean="0"/>
              <a:t>" Северного Причерноморья. </a:t>
            </a:r>
            <a:r>
              <a:rPr lang="ru-RU" sz="2800" dirty="0" err="1" smtClean="0"/>
              <a:t>Скифия</a:t>
            </a:r>
            <a:r>
              <a:rPr lang="ru-RU" sz="2800" dirty="0" smtClean="0"/>
              <a:t> становится </a:t>
            </a:r>
            <a:r>
              <a:rPr lang="ru-RU" sz="2800" dirty="0" err="1" smtClean="0"/>
              <a:t>Сарматией</a:t>
            </a:r>
            <a:r>
              <a:rPr lang="ru-RU" sz="2800" dirty="0" smtClean="0"/>
              <a:t>.</a:t>
            </a:r>
          </a:p>
          <a:p>
            <a:endParaRPr lang="ru-RU" dirty="0"/>
          </a:p>
        </p:txBody>
      </p:sp>
      <p:pic>
        <p:nvPicPr>
          <p:cNvPr id="4" name="Рисунок 3" descr="http://colovrat.at.ua/_pu/0/s99762.jpg"/>
          <p:cNvPicPr/>
          <p:nvPr/>
        </p:nvPicPr>
        <p:blipFill>
          <a:blip r:embed="rId3"/>
          <a:srcRect/>
          <a:stretch>
            <a:fillRect/>
          </a:stretch>
        </p:blipFill>
        <p:spPr bwMode="auto">
          <a:xfrm>
            <a:off x="6357950" y="1428736"/>
            <a:ext cx="2571768" cy="4124130"/>
          </a:xfrm>
          <a:prstGeom prst="rect">
            <a:avLst/>
          </a:prstGeom>
          <a:noFill/>
          <a:ln w="9525">
            <a:noFill/>
            <a:miter lim="800000"/>
            <a:headEnd/>
            <a:tailEnd/>
          </a:ln>
        </p:spPr>
      </p:pic>
    </p:spTree>
  </p:cSld>
  <p:clrMapOvr>
    <a:masterClrMapping/>
  </p:clrMapOvr>
  <p:transition>
    <p:pull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strips(down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strips(downLeft)">
                                      <p:cBhvr>
                                        <p:cTn id="12" dur="500"/>
                                        <p:tgtEl>
                                          <p:spTgt spid="3">
                                            <p:txEl>
                                              <p:pRg st="1" end="1"/>
                                            </p:txEl>
                                          </p:spTgt>
                                        </p:tgtEl>
                                      </p:cBhvr>
                                    </p:animEffect>
                                  </p:childTnLst>
                                </p:cTn>
                              </p:par>
                              <p:par>
                                <p:cTn id="13" presetID="18" presetClass="entr" presetSubtype="12"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strips(downLeft)">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solidFill>
                  <a:srgbClr val="FF0000"/>
                </a:solidFill>
              </a:rPr>
              <a:t>Быт сарматов</a:t>
            </a:r>
            <a:endParaRPr lang="ru-RU" b="1" dirty="0">
              <a:solidFill>
                <a:srgbClr val="FF0000"/>
              </a:solidFill>
            </a:endParaRPr>
          </a:p>
        </p:txBody>
      </p:sp>
      <p:sp>
        <p:nvSpPr>
          <p:cNvPr id="3" name="Содержимое 2"/>
          <p:cNvSpPr>
            <a:spLocks noGrp="1"/>
          </p:cNvSpPr>
          <p:nvPr>
            <p:ph idx="1"/>
          </p:nvPr>
        </p:nvSpPr>
        <p:spPr>
          <a:xfrm>
            <a:off x="142844" y="1600200"/>
            <a:ext cx="8858312" cy="4525963"/>
          </a:xfrm>
        </p:spPr>
        <p:txBody>
          <a:bodyPr>
            <a:normAutofit fontScale="92500" lnSpcReduction="10000"/>
          </a:bodyPr>
          <a:lstStyle/>
          <a:p>
            <a:r>
              <a:rPr lang="ru-RU" dirty="0" smtClean="0"/>
              <a:t>Сарматы, по сообщениям древних авторов, были кочевниками. Жилищем им служили шатры и кибитки. </a:t>
            </a:r>
            <a:r>
              <a:rPr lang="ru-RU" b="1" dirty="0" smtClean="0"/>
              <a:t>«</a:t>
            </a:r>
            <a:r>
              <a:rPr lang="ru-RU" b="1" i="1" dirty="0" smtClean="0"/>
              <a:t>Сарматы не живут в городах и даже не имеют постоянных мест жительства. </a:t>
            </a:r>
          </a:p>
          <a:p>
            <a:pPr>
              <a:buNone/>
            </a:pPr>
            <a:r>
              <a:rPr lang="ru-RU" b="1" i="1" dirty="0" smtClean="0"/>
              <a:t>     Они вечно      живут лагерем, перевозя имущество и богатство   туда, куда привлекают их лучшие пастбища  или принуждают отступающие или преследующие враги</a:t>
            </a:r>
            <a:r>
              <a:rPr lang="ru-RU" b="1" dirty="0" smtClean="0"/>
              <a:t>»</a:t>
            </a:r>
            <a:endParaRPr lang="ru-RU" b="1" dirty="0"/>
          </a:p>
        </p:txBody>
      </p:sp>
    </p:spTree>
  </p:cSld>
  <p:clrMapOvr>
    <a:masterClrMapping/>
  </p:clrMapOvr>
  <p:transition>
    <p:pull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trips(downLeft)">
                                      <p:cBhvr>
                                        <p:cTn id="7" dur="500"/>
                                        <p:tgtEl>
                                          <p:spTgt spid="2"/>
                                        </p:tgtEl>
                                      </p:cBhvr>
                                    </p:animEffect>
                                  </p:childTnLst>
                                </p:cTn>
                              </p:par>
                              <p:par>
                                <p:cTn id="8" presetID="18" presetClass="entr" presetSubtype="12"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strips(downLeft)">
                                      <p:cBhvr>
                                        <p:cTn id="10" dur="5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8" presetClass="entr" presetSubtype="12"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strips(downLeft)">
                                      <p:cBhvr>
                                        <p:cTn id="15"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28596" y="428604"/>
            <a:ext cx="8229600" cy="2328866"/>
          </a:xfrm>
        </p:spPr>
        <p:txBody>
          <a:bodyPr>
            <a:normAutofit fontScale="92500" lnSpcReduction="20000"/>
          </a:bodyPr>
          <a:lstStyle/>
          <a:p>
            <a:r>
              <a:rPr lang="ru-RU" dirty="0" smtClean="0"/>
              <a:t>Сарматы считаются новаторами в технике конного боя. Это обеспечили им два вида оружия – длинное тяжелое копье и длинный меч </a:t>
            </a:r>
            <a:br>
              <a:rPr lang="ru-RU" dirty="0" smtClean="0"/>
            </a:br>
            <a:r>
              <a:rPr lang="ru-RU" dirty="0" smtClean="0"/>
              <a:t/>
            </a:r>
            <a:br>
              <a:rPr lang="ru-RU" dirty="0" smtClean="0"/>
            </a:br>
            <a:endParaRPr lang="ru-RU" dirty="0"/>
          </a:p>
        </p:txBody>
      </p:sp>
      <p:pic>
        <p:nvPicPr>
          <p:cNvPr id="131076" name="Picture 4" descr="http://mc-e.ru/content_files/f5c8909b87b5c6909460fff4997.jpg"/>
          <p:cNvPicPr>
            <a:picLocks noChangeAspect="1" noChangeArrowheads="1"/>
          </p:cNvPicPr>
          <p:nvPr/>
        </p:nvPicPr>
        <p:blipFill>
          <a:blip r:embed="rId2"/>
          <a:srcRect/>
          <a:stretch>
            <a:fillRect/>
          </a:stretch>
        </p:blipFill>
        <p:spPr bwMode="auto">
          <a:xfrm>
            <a:off x="1142976" y="2154887"/>
            <a:ext cx="6572296" cy="4450765"/>
          </a:xfrm>
          <a:prstGeom prst="rect">
            <a:avLst/>
          </a:prstGeom>
          <a:noFill/>
        </p:spPr>
      </p:pic>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7" presetClass="entr" presetSubtype="10" fill="hold" nodeType="clickEffect">
                                  <p:stCondLst>
                                    <p:cond delay="0"/>
                                  </p:stCondLst>
                                  <p:childTnLst>
                                    <p:set>
                                      <p:cBhvr>
                                        <p:cTn id="12" dur="1" fill="hold">
                                          <p:stCondLst>
                                            <p:cond delay="0"/>
                                          </p:stCondLst>
                                        </p:cTn>
                                        <p:tgtEl>
                                          <p:spTgt spid="131076"/>
                                        </p:tgtEl>
                                        <p:attrNameLst>
                                          <p:attrName>style.visibility</p:attrName>
                                        </p:attrNameLst>
                                      </p:cBhvr>
                                      <p:to>
                                        <p:strVal val="visible"/>
                                      </p:to>
                                    </p:set>
                                    <p:anim calcmode="lin" valueType="num">
                                      <p:cBhvr>
                                        <p:cTn id="13" dur="500" fill="hold"/>
                                        <p:tgtEl>
                                          <p:spTgt spid="131076"/>
                                        </p:tgtEl>
                                        <p:attrNameLst>
                                          <p:attrName>ppt_w</p:attrName>
                                        </p:attrNameLst>
                                      </p:cBhvr>
                                      <p:tavLst>
                                        <p:tav tm="0">
                                          <p:val>
                                            <p:fltVal val="0"/>
                                          </p:val>
                                        </p:tav>
                                        <p:tav tm="100000">
                                          <p:val>
                                            <p:strVal val="#ppt_w"/>
                                          </p:val>
                                        </p:tav>
                                      </p:tavLst>
                                    </p:anim>
                                    <p:anim calcmode="lin" valueType="num">
                                      <p:cBhvr>
                                        <p:cTn id="14" dur="500" fill="hold"/>
                                        <p:tgtEl>
                                          <p:spTgt spid="13107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solidFill>
                  <a:srgbClr val="FF0000"/>
                </a:solidFill>
              </a:rPr>
              <a:t>Сарматы и кокошник</a:t>
            </a:r>
            <a:endParaRPr lang="ru-RU" b="1" dirty="0">
              <a:solidFill>
                <a:srgbClr val="FF0000"/>
              </a:solidFill>
            </a:endParaRPr>
          </a:p>
        </p:txBody>
      </p:sp>
      <p:sp>
        <p:nvSpPr>
          <p:cNvPr id="3" name="Содержимое 2"/>
          <p:cNvSpPr>
            <a:spLocks noGrp="1"/>
          </p:cNvSpPr>
          <p:nvPr>
            <p:ph idx="1"/>
          </p:nvPr>
        </p:nvSpPr>
        <p:spPr>
          <a:xfrm>
            <a:off x="2714612" y="1357298"/>
            <a:ext cx="5972188" cy="5286412"/>
          </a:xfrm>
        </p:spPr>
        <p:txBody>
          <a:bodyPr>
            <a:normAutofit fontScale="70000" lnSpcReduction="20000"/>
          </a:bodyPr>
          <a:lstStyle/>
          <a:p>
            <a:r>
              <a:rPr lang="ru-RU" dirty="0" smtClean="0"/>
              <a:t>Интересно, что некоторые ученые ведут корни русского кокошника именно от сарматов. Среди них был распространен обычай искусственной деформации черепа, благодаря которой голова человека приобретала форму вытянутого яйца. Происхождение же самого культа восходит к палеолиту и может рассматриваться как проявление изначально, во времена матриархата, ритуальную деформацию черепа проходили исключительно женщины. «Сарматский ритуал» постепенно исчез с территории России вместе с самими сарматами, но остался запечатленным в народном костюме, в частности, в кокошнике. </a:t>
            </a:r>
            <a:br>
              <a:rPr lang="ru-RU" dirty="0" smtClean="0"/>
            </a:br>
            <a:r>
              <a:rPr lang="ru-RU" dirty="0" smtClean="0"/>
              <a:t/>
            </a:r>
            <a:br>
              <a:rPr lang="ru-RU" dirty="0" smtClean="0"/>
            </a:br>
            <a:endParaRPr lang="ru-RU" dirty="0"/>
          </a:p>
        </p:txBody>
      </p:sp>
      <p:pic>
        <p:nvPicPr>
          <p:cNvPr id="130052" name="Picture 4" descr="Сарматы: КТО ЭТО? история, наука"/>
          <p:cNvPicPr>
            <a:picLocks noChangeAspect="1" noChangeArrowheads="1"/>
          </p:cNvPicPr>
          <p:nvPr/>
        </p:nvPicPr>
        <p:blipFill>
          <a:blip r:embed="rId2"/>
          <a:srcRect/>
          <a:stretch>
            <a:fillRect/>
          </a:stretch>
        </p:blipFill>
        <p:spPr bwMode="auto">
          <a:xfrm>
            <a:off x="285719" y="1273778"/>
            <a:ext cx="2778119" cy="3655420"/>
          </a:xfrm>
          <a:prstGeom prst="rect">
            <a:avLst/>
          </a:prstGeom>
          <a:noFill/>
        </p:spPr>
      </p:pic>
    </p:spTree>
  </p:cSld>
  <p:clrMapOvr>
    <a:masterClrMapping/>
  </p:clrMapOvr>
  <p:transition>
    <p:pull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trips(downLeft)">
                                      <p:cBhvr>
                                        <p:cTn id="7" dur="500"/>
                                        <p:tgtEl>
                                          <p:spTgt spid="2"/>
                                        </p:tgtEl>
                                      </p:cBhvr>
                                    </p:animEffect>
                                  </p:childTnLst>
                                </p:cTn>
                              </p:par>
                              <p:par>
                                <p:cTn id="8" presetID="18" presetClass="entr" presetSubtype="12"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strips(downLeft)">
                                      <p:cBhvr>
                                        <p:cTn id="10" dur="500"/>
                                        <p:tgtEl>
                                          <p:spTgt spid="3">
                                            <p:txEl>
                                              <p:pRg st="0" end="0"/>
                                            </p:txEl>
                                          </p:spTgt>
                                        </p:tgtEl>
                                      </p:cBhvr>
                                    </p:animEffect>
                                  </p:childTnLst>
                                </p:cTn>
                              </p:par>
                              <p:par>
                                <p:cTn id="11" presetID="18" presetClass="entr" presetSubtype="12" fill="hold" nodeType="withEffect">
                                  <p:stCondLst>
                                    <p:cond delay="0"/>
                                  </p:stCondLst>
                                  <p:childTnLst>
                                    <p:set>
                                      <p:cBhvr>
                                        <p:cTn id="12" dur="1" fill="hold">
                                          <p:stCondLst>
                                            <p:cond delay="0"/>
                                          </p:stCondLst>
                                        </p:cTn>
                                        <p:tgtEl>
                                          <p:spTgt spid="130052"/>
                                        </p:tgtEl>
                                        <p:attrNameLst>
                                          <p:attrName>style.visibility</p:attrName>
                                        </p:attrNameLst>
                                      </p:cBhvr>
                                      <p:to>
                                        <p:strVal val="visible"/>
                                      </p:to>
                                    </p:set>
                                    <p:animEffect transition="in" filter="strips(downLeft)">
                                      <p:cBhvr>
                                        <p:cTn id="13" dur="500"/>
                                        <p:tgtEl>
                                          <p:spTgt spid="1300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итог</a:t>
            </a:r>
            <a:endParaRPr lang="ru-RU" dirty="0"/>
          </a:p>
        </p:txBody>
      </p:sp>
      <p:sp>
        <p:nvSpPr>
          <p:cNvPr id="3" name="Содержимое 2"/>
          <p:cNvSpPr>
            <a:spLocks noGrp="1"/>
          </p:cNvSpPr>
          <p:nvPr>
            <p:ph idx="1"/>
          </p:nvPr>
        </p:nvSpPr>
        <p:spPr>
          <a:xfrm>
            <a:off x="285720" y="1600200"/>
            <a:ext cx="8643998" cy="4525963"/>
          </a:xfrm>
        </p:spPr>
        <p:txBody>
          <a:bodyPr>
            <a:normAutofit lnSpcReduction="10000"/>
          </a:bodyPr>
          <a:lstStyle/>
          <a:p>
            <a:r>
              <a:rPr lang="ru-RU" dirty="0" smtClean="0"/>
              <a:t>САРМАТЫ, объединение кочевых скотоводческих племен (</a:t>
            </a:r>
            <a:r>
              <a:rPr lang="ru-RU" b="1" u="sng" dirty="0" err="1" smtClean="0">
                <a:hlinkClick r:id="rId2"/>
              </a:rPr>
              <a:t>аланы</a:t>
            </a:r>
            <a:r>
              <a:rPr lang="ru-RU" dirty="0" err="1" smtClean="0"/>
              <a:t>,роксоланы</a:t>
            </a:r>
            <a:r>
              <a:rPr lang="ru-RU" dirty="0" smtClean="0"/>
              <a:t>, </a:t>
            </a:r>
            <a:r>
              <a:rPr lang="ru-RU" dirty="0" err="1" smtClean="0"/>
              <a:t>савроматы</a:t>
            </a:r>
            <a:r>
              <a:rPr lang="ru-RU" dirty="0" smtClean="0"/>
              <a:t>,    </a:t>
            </a:r>
            <a:r>
              <a:rPr lang="ru-RU" dirty="0" err="1" smtClean="0"/>
              <a:t>языги</a:t>
            </a:r>
            <a:r>
              <a:rPr lang="ru-RU" dirty="0" smtClean="0"/>
              <a:t> и др.). </a:t>
            </a:r>
          </a:p>
          <a:p>
            <a:r>
              <a:rPr lang="ru-RU" dirty="0" smtClean="0"/>
              <a:t> С</a:t>
            </a:r>
            <a:r>
              <a:rPr lang="en-US" dirty="0" smtClean="0"/>
              <a:t> 6  </a:t>
            </a:r>
            <a:r>
              <a:rPr lang="ru-RU" dirty="0" smtClean="0"/>
              <a:t>по 4 </a:t>
            </a:r>
            <a:r>
              <a:rPr lang="ru-RU" dirty="0" err="1" smtClean="0"/>
              <a:t>вв</a:t>
            </a:r>
            <a:r>
              <a:rPr lang="ru-RU" dirty="0" smtClean="0"/>
              <a:t> до нашей эры  жили на территории от   реки </a:t>
            </a:r>
            <a:r>
              <a:rPr lang="ru-RU" b="1" u="sng" dirty="0" smtClean="0">
                <a:hlinkClick r:id="rId3"/>
              </a:rPr>
              <a:t>Тобол</a:t>
            </a:r>
            <a:r>
              <a:rPr lang="ru-RU" dirty="0" smtClean="0"/>
              <a:t>  до Волги. В 3в. до нашей эры      вытеснили из   Северного   Причерноморья скифов. Вели </a:t>
            </a:r>
            <a:r>
              <a:rPr lang="ru-RU" smtClean="0"/>
              <a:t>     войны</a:t>
            </a:r>
            <a:r>
              <a:rPr lang="ru-RU" dirty="0" smtClean="0"/>
              <a:t> с государствами Закавказья </a:t>
            </a:r>
            <a:r>
              <a:rPr lang="ru-RU" dirty="0" err="1" smtClean="0"/>
              <a:t>иРимом</a:t>
            </a:r>
            <a:r>
              <a:rPr lang="ru-RU" dirty="0" smtClean="0"/>
              <a:t>. В 4 в. нашей    эры разгромлены гуннами.</a:t>
            </a:r>
          </a:p>
          <a:p>
            <a:endParaRPr lang="ru-RU" dirty="0"/>
          </a:p>
        </p:txBody>
      </p:sp>
    </p:spTree>
  </p:cSld>
  <p:clrMapOvr>
    <a:masterClrMapping/>
  </p:clrMapOvr>
  <p:transition>
    <p:pull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trips(downLeft)">
                                      <p:cBhvr>
                                        <p:cTn id="7" dur="500"/>
                                        <p:tgtEl>
                                          <p:spTgt spid="2"/>
                                        </p:tgtEl>
                                      </p:cBhvr>
                                    </p:animEffect>
                                  </p:childTnLst>
                                </p:cTn>
                              </p:par>
                              <p:par>
                                <p:cTn id="8" presetID="18" presetClass="entr" presetSubtype="12"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strips(downLeft)">
                                      <p:cBhvr>
                                        <p:cTn id="10" dur="500"/>
                                        <p:tgtEl>
                                          <p:spTgt spid="3">
                                            <p:txEl>
                                              <p:pRg st="0" end="0"/>
                                            </p:txEl>
                                          </p:spTgt>
                                        </p:tgtEl>
                                      </p:cBhvr>
                                    </p:animEffect>
                                  </p:childTnLst>
                                </p:cTn>
                              </p:par>
                              <p:par>
                                <p:cTn id="11" presetID="18" presetClass="entr" presetSubtype="12" fill="hold" grpId="0"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strips(downLeft)">
                                      <p:cBhvr>
                                        <p:cTn id="13"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smtClean="0">
                <a:solidFill>
                  <a:srgbClr val="FF0000"/>
                </a:solidFill>
              </a:rPr>
              <a:t>Потомки сарматов</a:t>
            </a:r>
            <a:endParaRPr lang="ru-RU" dirty="0">
              <a:solidFill>
                <a:srgbClr val="FF0000"/>
              </a:solidFill>
            </a:endParaRPr>
          </a:p>
        </p:txBody>
      </p:sp>
      <p:sp>
        <p:nvSpPr>
          <p:cNvPr id="3" name="Содержимое 2"/>
          <p:cNvSpPr>
            <a:spLocks noGrp="1"/>
          </p:cNvSpPr>
          <p:nvPr>
            <p:ph idx="1"/>
          </p:nvPr>
        </p:nvSpPr>
        <p:spPr>
          <a:xfrm>
            <a:off x="457200" y="1285860"/>
            <a:ext cx="8229600" cy="4840303"/>
          </a:xfrm>
        </p:spPr>
        <p:style>
          <a:lnRef idx="1">
            <a:schemeClr val="accent4"/>
          </a:lnRef>
          <a:fillRef idx="2">
            <a:schemeClr val="accent4"/>
          </a:fillRef>
          <a:effectRef idx="1">
            <a:schemeClr val="accent4"/>
          </a:effectRef>
          <a:fontRef idx="minor">
            <a:schemeClr val="dk1"/>
          </a:fontRef>
        </p:style>
        <p:txBody>
          <a:bodyPr>
            <a:normAutofit fontScale="25000" lnSpcReduction="20000"/>
          </a:bodyPr>
          <a:lstStyle/>
          <a:p>
            <a:pPr fontAlgn="base"/>
            <a:r>
              <a:rPr lang="ru-RU" dirty="0" smtClean="0"/>
              <a:t/>
            </a:r>
            <a:br>
              <a:rPr lang="ru-RU" dirty="0" smtClean="0"/>
            </a:br>
            <a:r>
              <a:rPr lang="ru-RU" sz="6400" dirty="0" smtClean="0">
                <a:latin typeface="Verdana" pitchFamily="34" charset="0"/>
                <a:ea typeface="Verdana" pitchFamily="34" charset="0"/>
                <a:cs typeface="Verdana" pitchFamily="34" charset="0"/>
              </a:rPr>
              <a:t>По мнению некоторых ученых, прямыми потомками алан (сарматов) являются современные осетины и ясы, а осетинский язык (потомок аланского языка) является единственной сохранившейся формой сарматского языка.</a:t>
            </a:r>
            <a:br>
              <a:rPr lang="ru-RU" sz="6400" dirty="0" smtClean="0">
                <a:latin typeface="Verdana" pitchFamily="34" charset="0"/>
                <a:ea typeface="Verdana" pitchFamily="34" charset="0"/>
                <a:cs typeface="Verdana" pitchFamily="34" charset="0"/>
              </a:rPr>
            </a:br>
            <a:r>
              <a:rPr lang="ru-RU" sz="6400" dirty="0" smtClean="0">
                <a:latin typeface="Verdana" pitchFamily="34" charset="0"/>
                <a:ea typeface="Verdana" pitchFamily="34" charset="0"/>
                <a:cs typeface="Verdana" pitchFamily="34" charset="0"/>
              </a:rPr>
              <a:t/>
            </a:r>
            <a:br>
              <a:rPr lang="ru-RU" sz="6400" dirty="0" smtClean="0">
                <a:latin typeface="Verdana" pitchFamily="34" charset="0"/>
                <a:ea typeface="Verdana" pitchFamily="34" charset="0"/>
                <a:cs typeface="Verdana" pitchFamily="34" charset="0"/>
              </a:rPr>
            </a:br>
            <a:r>
              <a:rPr lang="ru-RU" sz="6400" dirty="0" smtClean="0">
                <a:latin typeface="Verdana" pitchFamily="34" charset="0"/>
                <a:ea typeface="Verdana" pitchFamily="34" charset="0"/>
                <a:cs typeface="Verdana" pitchFamily="34" charset="0"/>
              </a:rPr>
              <a:t>Язык венгерских ясов был утрачен в XIX веке, однако сохранившиеся письменные памятники </a:t>
            </a:r>
            <a:r>
              <a:rPr lang="ru-RU" sz="6400" dirty="0" err="1" smtClean="0">
                <a:latin typeface="Verdana" pitchFamily="34" charset="0"/>
                <a:ea typeface="Verdana" pitchFamily="34" charset="0"/>
                <a:cs typeface="Verdana" pitchFamily="34" charset="0"/>
              </a:rPr>
              <a:t>ясского</a:t>
            </a:r>
            <a:r>
              <a:rPr lang="ru-RU" sz="6400" dirty="0" smtClean="0">
                <a:latin typeface="Verdana" pitchFamily="34" charset="0"/>
                <a:ea typeface="Verdana" pitchFamily="34" charset="0"/>
                <a:cs typeface="Verdana" pitchFamily="34" charset="0"/>
              </a:rPr>
              <a:t> языка свидетельствуют, что он практически совпадал с осетинским.</a:t>
            </a:r>
            <a:br>
              <a:rPr lang="ru-RU" sz="6400" dirty="0" smtClean="0">
                <a:latin typeface="Verdana" pitchFamily="34" charset="0"/>
                <a:ea typeface="Verdana" pitchFamily="34" charset="0"/>
                <a:cs typeface="Verdana" pitchFamily="34" charset="0"/>
              </a:rPr>
            </a:br>
            <a:r>
              <a:rPr lang="ru-RU" sz="6400" dirty="0" smtClean="0">
                <a:latin typeface="Verdana" pitchFamily="34" charset="0"/>
                <a:ea typeface="Verdana" pitchFamily="34" charset="0"/>
                <a:cs typeface="Verdana" pitchFamily="34" charset="0"/>
              </a:rPr>
              <a:t/>
            </a:r>
            <a:br>
              <a:rPr lang="ru-RU" sz="6400" dirty="0" smtClean="0">
                <a:latin typeface="Verdana" pitchFamily="34" charset="0"/>
                <a:ea typeface="Verdana" pitchFamily="34" charset="0"/>
                <a:cs typeface="Verdana" pitchFamily="34" charset="0"/>
              </a:rPr>
            </a:br>
            <a:r>
              <a:rPr lang="ru-RU" sz="6400" dirty="0" smtClean="0">
                <a:latin typeface="Verdana" pitchFamily="34" charset="0"/>
                <a:ea typeface="Verdana" pitchFamily="34" charset="0"/>
                <a:cs typeface="Verdana" pitchFamily="34" charset="0"/>
              </a:rPr>
              <a:t>Некоторыми исследователями считается, что часть сарматов (преимущественно донские аланы) была ассимилирована восточными славянами (антами) и вошла в состав казачества и, через него, — в состав русской и украинской наций.</a:t>
            </a:r>
            <a:br>
              <a:rPr lang="ru-RU" sz="6400" dirty="0" smtClean="0">
                <a:latin typeface="Verdana" pitchFamily="34" charset="0"/>
                <a:ea typeface="Verdana" pitchFamily="34" charset="0"/>
                <a:cs typeface="Verdana" pitchFamily="34" charset="0"/>
              </a:rPr>
            </a:br>
            <a:r>
              <a:rPr lang="ru-RU" sz="6400" dirty="0" smtClean="0">
                <a:latin typeface="Verdana" pitchFamily="34" charset="0"/>
                <a:ea typeface="Verdana" pitchFamily="34" charset="0"/>
                <a:cs typeface="Verdana" pitchFamily="34" charset="0"/>
              </a:rPr>
              <a:t/>
            </a:r>
            <a:br>
              <a:rPr lang="ru-RU" sz="6400" dirty="0" smtClean="0">
                <a:latin typeface="Verdana" pitchFamily="34" charset="0"/>
                <a:ea typeface="Verdana" pitchFamily="34" charset="0"/>
                <a:cs typeface="Verdana" pitchFamily="34" charset="0"/>
              </a:rPr>
            </a:br>
            <a:r>
              <a:rPr lang="ru-RU" sz="6400" dirty="0" smtClean="0">
                <a:latin typeface="Verdana" pitchFamily="34" charset="0"/>
                <a:ea typeface="Verdana" pitchFamily="34" charset="0"/>
                <a:cs typeface="Verdana" pitchFamily="34" charset="0"/>
              </a:rPr>
              <a:t>Так, самоназвания славянских народов сербов и лужичан считаются происходящими от сарматского племени </a:t>
            </a:r>
            <a:r>
              <a:rPr lang="ru-RU" sz="6400" dirty="0" err="1" smtClean="0">
                <a:latin typeface="Verdana" pitchFamily="34" charset="0"/>
                <a:ea typeface="Verdana" pitchFamily="34" charset="0"/>
                <a:cs typeface="Verdana" pitchFamily="34" charset="0"/>
              </a:rPr>
              <a:t>serboi</a:t>
            </a:r>
            <a:r>
              <a:rPr lang="ru-RU" sz="6400" dirty="0" smtClean="0">
                <a:latin typeface="Verdana" pitchFamily="34" charset="0"/>
                <a:ea typeface="Verdana" pitchFamily="34" charset="0"/>
                <a:cs typeface="Verdana" pitchFamily="34" charset="0"/>
              </a:rPr>
              <a:t>, первоначально зафиксированного в районе Кавказа и Причерноморья в трудах Тацита и Плиния. В Речи </a:t>
            </a:r>
            <a:r>
              <a:rPr lang="ru-RU" sz="6400" dirty="0" err="1" smtClean="0">
                <a:latin typeface="Verdana" pitchFamily="34" charset="0"/>
                <a:ea typeface="Verdana" pitchFamily="34" charset="0"/>
                <a:cs typeface="Verdana" pitchFamily="34" charset="0"/>
              </a:rPr>
              <a:t>Посполитой</a:t>
            </a:r>
            <a:r>
              <a:rPr lang="ru-RU" sz="6400" dirty="0" smtClean="0">
                <a:latin typeface="Verdana" pitchFamily="34" charset="0"/>
                <a:ea typeface="Verdana" pitchFamily="34" charset="0"/>
                <a:cs typeface="Verdana" pitchFamily="34" charset="0"/>
              </a:rPr>
              <a:t> была официальной версия о сарматском происхождении польской шляхты (</a:t>
            </a:r>
            <a:r>
              <a:rPr lang="ru-RU" sz="6400" dirty="0" err="1" smtClean="0">
                <a:latin typeface="Verdana" pitchFamily="34" charset="0"/>
                <a:ea typeface="Verdana" pitchFamily="34" charset="0"/>
                <a:cs typeface="Verdana" pitchFamily="34" charset="0"/>
              </a:rPr>
              <a:t>сарматизм</a:t>
            </a:r>
            <a:r>
              <a:rPr lang="ru-RU" sz="6400" dirty="0" smtClean="0">
                <a:latin typeface="Verdana" pitchFamily="34" charset="0"/>
                <a:ea typeface="Verdana" pitchFamily="34" charset="0"/>
                <a:cs typeface="Verdana" pitchFamily="34" charset="0"/>
              </a:rPr>
              <a:t>).</a:t>
            </a:r>
            <a:br>
              <a:rPr lang="ru-RU" sz="6400" dirty="0" smtClean="0">
                <a:latin typeface="Verdana" pitchFamily="34" charset="0"/>
                <a:ea typeface="Verdana" pitchFamily="34" charset="0"/>
                <a:cs typeface="Verdana" pitchFamily="34" charset="0"/>
              </a:rPr>
            </a:br>
            <a:r>
              <a:rPr lang="ru-RU" sz="6400" dirty="0" smtClean="0">
                <a:latin typeface="Verdana" pitchFamily="34" charset="0"/>
                <a:ea typeface="Verdana" pitchFamily="34" charset="0"/>
                <a:cs typeface="Verdana" pitchFamily="34" charset="0"/>
              </a:rPr>
              <a:t/>
            </a:r>
            <a:br>
              <a:rPr lang="ru-RU" sz="6400" dirty="0" smtClean="0">
                <a:latin typeface="Verdana" pitchFamily="34" charset="0"/>
                <a:ea typeface="Verdana" pitchFamily="34" charset="0"/>
                <a:cs typeface="Verdana" pitchFamily="34" charset="0"/>
              </a:rPr>
            </a:br>
            <a:r>
              <a:rPr lang="ru-RU" sz="6400" dirty="0" smtClean="0">
                <a:latin typeface="Verdana" pitchFamily="34" charset="0"/>
                <a:ea typeface="Verdana" pitchFamily="34" charset="0"/>
                <a:cs typeface="Verdana" pitchFamily="34" charset="0"/>
              </a:rPr>
              <a:t>«</a:t>
            </a:r>
            <a:r>
              <a:rPr lang="ru-RU" sz="6400" dirty="0" smtClean="0">
                <a:latin typeface="Verdana" pitchFamily="34" charset="0"/>
                <a:ea typeface="Verdana" pitchFamily="34" charset="0"/>
                <a:cs typeface="Verdana" pitchFamily="34" charset="0"/>
              </a:rPr>
              <a:t>Все </a:t>
            </a:r>
            <a:r>
              <a:rPr lang="ru-RU" sz="6400" dirty="0" smtClean="0">
                <a:latin typeface="Verdana" pitchFamily="34" charset="0"/>
                <a:ea typeface="Verdana" pitchFamily="34" charset="0"/>
                <a:cs typeface="Verdana" pitchFamily="34" charset="0"/>
              </a:rPr>
              <a:t>сарматы и татары, покорённые и от других народов издавна в Русь пришедшие, язык и веру переменив, по языку, ныне употребляемому, славянами или русскими с древности себя </a:t>
            </a:r>
            <a:r>
              <a:rPr lang="ru-RU" sz="6400" dirty="0" smtClean="0">
                <a:latin typeface="Verdana" pitchFamily="34" charset="0"/>
                <a:ea typeface="Verdana" pitchFamily="34" charset="0"/>
                <a:cs typeface="Verdana" pitchFamily="34" charset="0"/>
              </a:rPr>
              <a:t>полагают».</a:t>
            </a:r>
            <a:endParaRPr lang="ru-RU" sz="6400" dirty="0" smtClean="0">
              <a:latin typeface="Verdana" pitchFamily="34" charset="0"/>
              <a:ea typeface="Verdana" pitchFamily="34" charset="0"/>
              <a:cs typeface="Verdana" pitchFamily="34" charset="0"/>
            </a:endParaRPr>
          </a:p>
          <a:p>
            <a:pPr fontAlgn="base">
              <a:buNone/>
            </a:pPr>
            <a:r>
              <a:rPr lang="ru-RU" sz="6400" dirty="0" smtClean="0">
                <a:latin typeface="Verdana" pitchFamily="34" charset="0"/>
                <a:ea typeface="Verdana" pitchFamily="34" charset="0"/>
                <a:cs typeface="Verdana" pitchFamily="34" charset="0"/>
              </a:rPr>
              <a:t> </a:t>
            </a:r>
          </a:p>
          <a:p>
            <a:endParaRPr lang="ru-RU" dirty="0"/>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18" presetClass="entr" presetSubtype="12" fill="hold" grpId="0" nodeType="clickEffect">
                                  <p:stCondLst>
                                    <p:cond delay="0"/>
                                  </p:stCondLst>
                                  <p:childTnLst>
                                    <p:set>
                                      <p:cBhvr>
                                        <p:cTn id="13" dur="1" fill="hold">
                                          <p:stCondLst>
                                            <p:cond delay="0"/>
                                          </p:stCondLst>
                                        </p:cTn>
                                        <p:tgtEl>
                                          <p:spTgt spid="3">
                                            <p:bg/>
                                          </p:spTgt>
                                        </p:tgtEl>
                                        <p:attrNameLst>
                                          <p:attrName>style.visibility</p:attrName>
                                        </p:attrNameLst>
                                      </p:cBhvr>
                                      <p:to>
                                        <p:strVal val="visible"/>
                                      </p:to>
                                    </p:set>
                                    <p:animEffect transition="in" filter="strips(downLeft)">
                                      <p:cBhvr>
                                        <p:cTn id="14" dur="500"/>
                                        <p:tgtEl>
                                          <p:spTgt spid="3">
                                            <p:bg/>
                                          </p:spTgt>
                                        </p:tgtEl>
                                      </p:cBhvr>
                                    </p:animEffect>
                                  </p:childTnLst>
                                </p:cTn>
                              </p:par>
                            </p:childTnLst>
                          </p:cTn>
                        </p:par>
                      </p:childTnLst>
                    </p:cTn>
                  </p:par>
                  <p:par>
                    <p:cTn id="15" fill="hold">
                      <p:stCondLst>
                        <p:cond delay="indefinite"/>
                      </p:stCondLst>
                      <p:childTnLst>
                        <p:par>
                          <p:cTn id="16" fill="hold">
                            <p:stCondLst>
                              <p:cond delay="0"/>
                            </p:stCondLst>
                            <p:childTnLst>
                              <p:par>
                                <p:cTn id="17" presetID="18" presetClass="entr" presetSubtype="12"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strips(downLeft)">
                                      <p:cBhvr>
                                        <p:cTn id="19" dur="500"/>
                                        <p:tgtEl>
                                          <p:spTgt spid="3">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8" presetClass="entr" presetSubtype="12" fill="hold" grpId="0" nodeType="clickEffect">
                                  <p:stCondLst>
                                    <p:cond delay="0"/>
                                  </p:stCondLst>
                                  <p:childTnLst>
                                    <p:set>
                                      <p:cBhvr>
                                        <p:cTn id="23" dur="1" fill="hold">
                                          <p:stCondLst>
                                            <p:cond delay="0"/>
                                          </p:stCondLst>
                                        </p:cTn>
                                        <p:tgtEl>
                                          <p:spTgt spid="3">
                                            <p:txEl>
                                              <p:pRg st="1" end="1"/>
                                            </p:txEl>
                                          </p:spTgt>
                                        </p:tgtEl>
                                        <p:attrNameLst>
                                          <p:attrName>style.visibility</p:attrName>
                                        </p:attrNameLst>
                                      </p:cBhvr>
                                      <p:to>
                                        <p:strVal val="visible"/>
                                      </p:to>
                                    </p:set>
                                    <p:animEffect transition="in" filter="strips(downLeft)">
                                      <p:cBhvr>
                                        <p:cTn id="24"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1600200"/>
            <a:ext cx="7972452" cy="4525963"/>
          </a:xfrm>
        </p:spPr>
        <p:txBody>
          <a:bodyPr>
            <a:normAutofit fontScale="70000" lnSpcReduction="20000"/>
          </a:bodyPr>
          <a:lstStyle/>
          <a:p>
            <a:r>
              <a:rPr lang="ru-RU" b="1" dirty="0" smtClean="0"/>
              <a:t> </a:t>
            </a:r>
            <a:r>
              <a:rPr lang="ru-RU" sz="4000" dirty="0" smtClean="0"/>
              <a:t>Этот народ Северного Причерноморья был известен еще Гомеру: в его «Илиаде» упоминается земля «дивных </a:t>
            </a:r>
            <a:r>
              <a:rPr lang="ru-RU" sz="4000" dirty="0" err="1" smtClean="0"/>
              <a:t>доителей</a:t>
            </a:r>
            <a:r>
              <a:rPr lang="ru-RU" sz="4000" dirty="0" smtClean="0"/>
              <a:t> кобылиц — </a:t>
            </a:r>
            <a:r>
              <a:rPr lang="ru-RU" sz="4000" dirty="0" err="1" smtClean="0"/>
              <a:t>млекоедов</a:t>
            </a:r>
            <a:r>
              <a:rPr lang="ru-RU" sz="4000" dirty="0" smtClean="0"/>
              <a:t>, бедняков, справедливейших людей».</a:t>
            </a:r>
          </a:p>
          <a:p>
            <a:pPr>
              <a:buNone/>
            </a:pPr>
            <a:endParaRPr lang="ru-RU" sz="4000" dirty="0" smtClean="0"/>
          </a:p>
          <a:p>
            <a:r>
              <a:rPr lang="ru-RU" b="1" i="1" dirty="0" smtClean="0"/>
              <a:t>В «Одиссее» поэт изображает киммерийскую землю в мрачных тонах:</a:t>
            </a:r>
            <a:r>
              <a:rPr lang="ru-RU" i="1" dirty="0" smtClean="0"/>
              <a:t/>
            </a:r>
            <a:br>
              <a:rPr lang="ru-RU" i="1" dirty="0" smtClean="0"/>
            </a:br>
            <a:endParaRPr lang="ru-RU" i="1" dirty="0" smtClean="0"/>
          </a:p>
          <a:p>
            <a:pPr>
              <a:buNone/>
            </a:pPr>
            <a:r>
              <a:rPr lang="ru-RU" i="1" dirty="0" smtClean="0"/>
              <a:t>   «Там </a:t>
            </a:r>
            <a:r>
              <a:rPr lang="ru-RU" i="1" dirty="0" err="1" smtClean="0"/>
              <a:t>киммериян</a:t>
            </a:r>
            <a:r>
              <a:rPr lang="ru-RU" i="1" dirty="0" smtClean="0"/>
              <a:t> печальная область, покрытая вечно</a:t>
            </a:r>
            <a:br>
              <a:rPr lang="ru-RU" i="1" dirty="0" smtClean="0"/>
            </a:br>
            <a:r>
              <a:rPr lang="ru-RU" i="1" dirty="0" smtClean="0"/>
              <a:t>Влажным туманом и мглой облаков; никогда не являет</a:t>
            </a:r>
            <a:br>
              <a:rPr lang="ru-RU" i="1" dirty="0" smtClean="0"/>
            </a:br>
            <a:r>
              <a:rPr lang="ru-RU" i="1" dirty="0" smtClean="0"/>
              <a:t>Оку людей там лица лучезарного Гелиос, землю ль</a:t>
            </a:r>
            <a:br>
              <a:rPr lang="ru-RU" i="1" dirty="0" smtClean="0"/>
            </a:br>
            <a:r>
              <a:rPr lang="ru-RU" i="1" dirty="0" smtClean="0"/>
              <a:t>Он покидает, всходя на звездами обильное небо,</a:t>
            </a:r>
            <a:br>
              <a:rPr lang="ru-RU" i="1" dirty="0" smtClean="0"/>
            </a:br>
            <a:r>
              <a:rPr lang="ru-RU" i="1" dirty="0" smtClean="0"/>
              <a:t>С неба ль, звездами обильного, сходит, к земле обращаясь;</a:t>
            </a:r>
            <a:br>
              <a:rPr lang="ru-RU" i="1" dirty="0" smtClean="0"/>
            </a:br>
            <a:r>
              <a:rPr lang="ru-RU" i="1" dirty="0" smtClean="0"/>
              <a:t>Ночь безотрадная там искони окружает живущих».</a:t>
            </a:r>
            <a:endParaRPr lang="ru-RU" dirty="0" smtClean="0"/>
          </a:p>
          <a:p>
            <a:endParaRPr lang="ru-RU" dirty="0"/>
          </a:p>
        </p:txBody>
      </p:sp>
      <p:sp>
        <p:nvSpPr>
          <p:cNvPr id="2" name="Заголовок 1"/>
          <p:cNvSpPr>
            <a:spLocks noGrp="1"/>
          </p:cNvSpPr>
          <p:nvPr>
            <p:ph type="title"/>
          </p:nvPr>
        </p:nvSpPr>
        <p:spPr/>
        <p:txBody>
          <a:bodyPr/>
          <a:lstStyle/>
          <a:p>
            <a:r>
              <a:rPr lang="ru-RU" b="1" dirty="0" smtClean="0">
                <a:solidFill>
                  <a:srgbClr val="FF0000"/>
                </a:solidFill>
              </a:rPr>
              <a:t>Киммерийцы.</a:t>
            </a:r>
            <a:endParaRPr lang="ru-RU" dirty="0">
              <a:solidFill>
                <a:srgbClr val="FF0000"/>
              </a:solidFill>
            </a:endParaRPr>
          </a:p>
        </p:txBody>
      </p:sp>
    </p:spTree>
  </p:cSld>
  <p:clrMapOvr>
    <a:masterClrMapping/>
  </p:clrMapOvr>
  <p:transition>
    <p:pull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3"/>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18" presetClass="entr" presetSubtype="12"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strips(downLeft)">
                                      <p:cBhvr>
                                        <p:cTn id="14" dur="5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8" presetClass="entr" presetSubtype="12"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strips(downLeft)">
                                      <p:cBhvr>
                                        <p:cTn id="19" dur="500"/>
                                        <p:tgtEl>
                                          <p:spTgt spid="3">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8" presetClass="entr" presetSubtype="12" fill="hold" grpId="0" nodeType="click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strips(downLeft)">
                                      <p:cBhvr>
                                        <p:cTn id="24"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Источники информации:</a:t>
            </a:r>
            <a:endParaRPr lang="ru-RU" dirty="0"/>
          </a:p>
        </p:txBody>
      </p:sp>
      <p:sp>
        <p:nvSpPr>
          <p:cNvPr id="3" name="Содержимое 2"/>
          <p:cNvSpPr>
            <a:spLocks noGrp="1"/>
          </p:cNvSpPr>
          <p:nvPr>
            <p:ph idx="1"/>
          </p:nvPr>
        </p:nvSpPr>
        <p:spPr/>
        <p:txBody>
          <a:bodyPr/>
          <a:lstStyle/>
          <a:p>
            <a:r>
              <a:rPr lang="en-US" sz="2800" dirty="0" smtClean="0">
                <a:solidFill>
                  <a:srgbClr val="FFFF00"/>
                </a:solidFill>
                <a:hlinkClick r:id="rId2"/>
              </a:rPr>
              <a:t>http://</a:t>
            </a:r>
            <a:r>
              <a:rPr lang="en-US" sz="2800" dirty="0" smtClean="0">
                <a:solidFill>
                  <a:srgbClr val="FFFF00"/>
                </a:solidFill>
                <a:hlinkClick r:id="rId2"/>
              </a:rPr>
              <a:t>yugainfo.com/krymskiy/143-drevnie-narody-v-krymu-kimmeriycy-tavry-i-skify.html</a:t>
            </a:r>
            <a:endParaRPr lang="ru-RU" sz="2800" dirty="0" smtClean="0">
              <a:solidFill>
                <a:srgbClr val="FFFF00"/>
              </a:solidFill>
            </a:endParaRPr>
          </a:p>
          <a:p>
            <a:r>
              <a:rPr lang="en-US" sz="2800" u="sng" dirty="0" smtClean="0">
                <a:solidFill>
                  <a:srgbClr val="FFFF00"/>
                </a:solidFill>
                <a:hlinkClick r:id="rId3"/>
              </a:rPr>
              <a:t>http</a:t>
            </a:r>
            <a:r>
              <a:rPr lang="ru-RU" sz="2800" u="sng" dirty="0" smtClean="0">
                <a:solidFill>
                  <a:srgbClr val="FFFF00"/>
                </a:solidFill>
                <a:hlinkClick r:id="rId3"/>
              </a:rPr>
              <a:t>://</a:t>
            </a:r>
            <a:r>
              <a:rPr lang="en-US" sz="2800" u="sng" dirty="0" err="1" smtClean="0">
                <a:solidFill>
                  <a:srgbClr val="FFFF00"/>
                </a:solidFill>
                <a:hlinkClick r:id="rId3"/>
              </a:rPr>
              <a:t>krymkrymkrym</a:t>
            </a:r>
            <a:r>
              <a:rPr lang="ru-RU" sz="2800" u="sng" dirty="0" smtClean="0">
                <a:solidFill>
                  <a:srgbClr val="FFFF00"/>
                </a:solidFill>
                <a:hlinkClick r:id="rId3"/>
              </a:rPr>
              <a:t>.</a:t>
            </a:r>
            <a:r>
              <a:rPr lang="en-US" sz="2800" u="sng" dirty="0" err="1" smtClean="0">
                <a:solidFill>
                  <a:srgbClr val="FFFF00"/>
                </a:solidFill>
                <a:hlinkClick r:id="rId3"/>
              </a:rPr>
              <a:t>ru</a:t>
            </a:r>
            <a:r>
              <a:rPr lang="ru-RU" sz="2800" u="sng" dirty="0" smtClean="0">
                <a:solidFill>
                  <a:srgbClr val="FFFF00"/>
                </a:solidFill>
                <a:hlinkClick r:id="rId3"/>
              </a:rPr>
              <a:t>/</a:t>
            </a:r>
            <a:r>
              <a:rPr lang="en-US" sz="2800" u="sng" dirty="0" err="1" smtClean="0">
                <a:solidFill>
                  <a:srgbClr val="FFFF00"/>
                </a:solidFill>
                <a:hlinkClick r:id="rId3"/>
              </a:rPr>
              <a:t>kimmeriytsy</a:t>
            </a:r>
            <a:r>
              <a:rPr lang="ru-RU" sz="2800" u="sng" dirty="0" smtClean="0">
                <a:solidFill>
                  <a:srgbClr val="FFFF00"/>
                </a:solidFill>
                <a:hlinkClick r:id="rId3"/>
              </a:rPr>
              <a:t>-</a:t>
            </a:r>
            <a:r>
              <a:rPr lang="en-US" sz="2800" u="sng" dirty="0" err="1" smtClean="0">
                <a:solidFill>
                  <a:srgbClr val="FFFF00"/>
                </a:solidFill>
                <a:hlinkClick r:id="rId3"/>
              </a:rPr>
              <a:t>i</a:t>
            </a:r>
            <a:r>
              <a:rPr lang="ru-RU" sz="2800" u="sng" dirty="0" smtClean="0">
                <a:solidFill>
                  <a:srgbClr val="FFFF00"/>
                </a:solidFill>
                <a:hlinkClick r:id="rId3"/>
              </a:rPr>
              <a:t>-</a:t>
            </a:r>
            <a:r>
              <a:rPr lang="en-US" sz="2800" u="sng" dirty="0" err="1" smtClean="0">
                <a:solidFill>
                  <a:srgbClr val="FFFF00"/>
                </a:solidFill>
                <a:hlinkClick r:id="rId3"/>
              </a:rPr>
              <a:t>tavry</a:t>
            </a:r>
            <a:r>
              <a:rPr lang="ru-RU" sz="2800" u="sng" dirty="0" smtClean="0">
                <a:solidFill>
                  <a:srgbClr val="FFFF00"/>
                </a:solidFill>
                <a:hlinkClick r:id="rId3"/>
              </a:rPr>
              <a:t>-</a:t>
            </a:r>
            <a:r>
              <a:rPr lang="en-US" sz="2800" u="sng" dirty="0" smtClean="0">
                <a:solidFill>
                  <a:srgbClr val="FFFF00"/>
                </a:solidFill>
                <a:hlinkClick r:id="rId3"/>
              </a:rPr>
              <a:t>v</a:t>
            </a:r>
            <a:r>
              <a:rPr lang="ru-RU" sz="2800" u="sng" dirty="0" smtClean="0">
                <a:solidFill>
                  <a:srgbClr val="FFFF00"/>
                </a:solidFill>
                <a:hlinkClick r:id="rId3"/>
              </a:rPr>
              <a:t>-</a:t>
            </a:r>
            <a:r>
              <a:rPr lang="en-US" sz="2800" u="sng" dirty="0" err="1" smtClean="0">
                <a:solidFill>
                  <a:srgbClr val="FFFF00"/>
                </a:solidFill>
                <a:hlinkClick r:id="rId3"/>
              </a:rPr>
              <a:t>istorii</a:t>
            </a:r>
            <a:r>
              <a:rPr lang="ru-RU" sz="2800" u="sng" dirty="0" smtClean="0">
                <a:solidFill>
                  <a:srgbClr val="FFFF00"/>
                </a:solidFill>
                <a:hlinkClick r:id="rId3"/>
              </a:rPr>
              <a:t>-</a:t>
            </a:r>
            <a:r>
              <a:rPr lang="en-US" sz="2800" u="sng" dirty="0" err="1" smtClean="0">
                <a:solidFill>
                  <a:srgbClr val="FFFF00"/>
                </a:solidFill>
                <a:hlinkClick r:id="rId3"/>
              </a:rPr>
              <a:t>kryma</a:t>
            </a:r>
            <a:endParaRPr lang="ru-RU" sz="2800" dirty="0" smtClean="0">
              <a:solidFill>
                <a:srgbClr val="FFFF00"/>
              </a:solidFill>
            </a:endParaRPr>
          </a:p>
          <a:p>
            <a:r>
              <a:rPr lang="ru-RU" sz="2800" b="1" u="sng" dirty="0" smtClean="0">
                <a:solidFill>
                  <a:srgbClr val="FFFF00"/>
                </a:solidFill>
                <a:hlinkClick r:id="rId4"/>
              </a:rPr>
              <a:t>https://ru.wikipedia.org/wiki/Скифы</a:t>
            </a:r>
            <a:endParaRPr lang="ru-RU" sz="2800" dirty="0" smtClean="0">
              <a:solidFill>
                <a:srgbClr val="FFFF00"/>
              </a:solidFill>
            </a:endParaRPr>
          </a:p>
          <a:p>
            <a:r>
              <a:rPr lang="ru-RU" sz="2800" u="sng" dirty="0" smtClean="0">
                <a:solidFill>
                  <a:srgbClr val="FFFF00"/>
                </a:solidFill>
                <a:hlinkClick r:id="rId5"/>
              </a:rPr>
              <a:t>http://www.tutkrim.ru/history/02.php</a:t>
            </a:r>
            <a:r>
              <a:rPr lang="ru-RU" sz="2800" dirty="0" smtClean="0">
                <a:solidFill>
                  <a:srgbClr val="FFFF00"/>
                </a:solidFill>
              </a:rPr>
              <a:t> </a:t>
            </a:r>
          </a:p>
          <a:p>
            <a:r>
              <a:rPr lang="ru-RU" sz="2800" u="sng" dirty="0" smtClean="0">
                <a:hlinkClick r:id="rId6"/>
              </a:rPr>
              <a:t>http://www.pravda.ru/science/mysterious/past/11-01-2014/1186854-sarmat_enigma-0/</a:t>
            </a:r>
            <a:endParaRPr lang="ru-RU" sz="2800" dirty="0" smtClean="0"/>
          </a:p>
          <a:p>
            <a:endParaRPr lang="ru-RU" dirty="0"/>
          </a:p>
        </p:txBody>
      </p:sp>
    </p:spTree>
  </p:cSld>
  <p:clrMapOvr>
    <a:masterClrMapping/>
  </p:clrMapOvr>
  <p:transition>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8" presetClass="entr" presetSubtype="12"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strips(downLeft)">
                                      <p:cBhvr>
                                        <p:cTn id="13" dur="500"/>
                                        <p:tgtEl>
                                          <p:spTgt spid="3">
                                            <p:txEl>
                                              <p:pRg st="0" end="0"/>
                                            </p:txEl>
                                          </p:spTgt>
                                        </p:tgtEl>
                                      </p:cBhvr>
                                    </p:animEffect>
                                  </p:childTnLst>
                                </p:cTn>
                              </p:par>
                              <p:par>
                                <p:cTn id="14" presetID="18" presetClass="entr" presetSubtype="12" fill="hold" nodeType="with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strips(downLeft)">
                                      <p:cBhvr>
                                        <p:cTn id="16" dur="500"/>
                                        <p:tgtEl>
                                          <p:spTgt spid="3">
                                            <p:txEl>
                                              <p:pRg st="1" end="1"/>
                                            </p:txEl>
                                          </p:spTgt>
                                        </p:tgtEl>
                                      </p:cBhvr>
                                    </p:animEffect>
                                  </p:childTnLst>
                                </p:cTn>
                              </p:par>
                              <p:par>
                                <p:cTn id="17" presetID="18" presetClass="entr" presetSubtype="12" fill="hold"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strips(downLeft)">
                                      <p:cBhvr>
                                        <p:cTn id="19" dur="500"/>
                                        <p:tgtEl>
                                          <p:spTgt spid="3">
                                            <p:txEl>
                                              <p:pRg st="2" end="2"/>
                                            </p:txEl>
                                          </p:spTgt>
                                        </p:tgtEl>
                                      </p:cBhvr>
                                    </p:animEffect>
                                  </p:childTnLst>
                                </p:cTn>
                              </p:par>
                              <p:par>
                                <p:cTn id="20" presetID="18" presetClass="entr" presetSubtype="12" fill="hold"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strips(downLeft)">
                                      <p:cBhvr>
                                        <p:cTn id="22" dur="500"/>
                                        <p:tgtEl>
                                          <p:spTgt spid="3">
                                            <p:txEl>
                                              <p:pRg st="3" end="3"/>
                                            </p:txEl>
                                          </p:spTgt>
                                        </p:tgtEl>
                                      </p:cBhvr>
                                    </p:animEffect>
                                  </p:childTnLst>
                                </p:cTn>
                              </p:par>
                              <p:par>
                                <p:cTn id="23" presetID="18" presetClass="entr" presetSubtype="12" fill="hold"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strips(downLeft)">
                                      <p:cBhvr>
                                        <p:cTn id="25"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9203" name="Rectangle 3"/>
          <p:cNvSpPr>
            <a:spLocks noGrp="1" noChangeArrowheads="1"/>
          </p:cNvSpPr>
          <p:nvPr>
            <p:ph type="title"/>
          </p:nvPr>
        </p:nvSpPr>
        <p:spPr>
          <a:xfrm>
            <a:off x="642910" y="260350"/>
            <a:ext cx="8080375" cy="2025642"/>
          </a:xfrm>
        </p:spPr>
        <p:txBody>
          <a:bodyPr/>
          <a:lstStyle/>
          <a:p>
            <a:pPr>
              <a:defRPr/>
            </a:pPr>
            <a:r>
              <a:rPr lang="ru-RU" sz="3200" b="1" dirty="0" smtClean="0"/>
              <a:t>                      АВТОР ПРОЕКТА</a:t>
            </a:r>
            <a:br>
              <a:rPr lang="ru-RU" sz="3200" b="1" dirty="0" smtClean="0"/>
            </a:br>
            <a:r>
              <a:rPr lang="ru-RU" sz="2800" b="1" dirty="0" smtClean="0">
                <a:solidFill>
                  <a:srgbClr val="FF0000"/>
                </a:solidFill>
              </a:rPr>
              <a:t>«</a:t>
            </a:r>
            <a:r>
              <a:rPr lang="ru-RU" sz="2800" dirty="0" smtClean="0">
                <a:solidFill>
                  <a:srgbClr val="FF0000"/>
                </a:solidFill>
                <a:effectLst>
                  <a:glow rad="63500">
                    <a:schemeClr val="accent4">
                      <a:satMod val="175000"/>
                      <a:alpha val="40000"/>
                    </a:schemeClr>
                  </a:glow>
                </a:effectLst>
                <a:latin typeface="Arial Black" pitchFamily="34" charset="0"/>
              </a:rPr>
              <a:t>Киммерийцы. </a:t>
            </a:r>
            <a:r>
              <a:rPr lang="ru-RU" sz="2800" dirty="0" err="1">
                <a:solidFill>
                  <a:srgbClr val="FF0000"/>
                </a:solidFill>
                <a:effectLst>
                  <a:glow rad="63500">
                    <a:schemeClr val="accent4">
                      <a:satMod val="175000"/>
                      <a:alpha val="40000"/>
                    </a:schemeClr>
                  </a:glow>
                </a:effectLst>
                <a:latin typeface="Arial Black" pitchFamily="34" charset="0"/>
              </a:rPr>
              <a:t>Тавры</a:t>
            </a:r>
            <a:r>
              <a:rPr lang="ru-RU" sz="2800" dirty="0">
                <a:solidFill>
                  <a:srgbClr val="FF0000"/>
                </a:solidFill>
                <a:effectLst>
                  <a:glow rad="63500">
                    <a:schemeClr val="accent4">
                      <a:satMod val="175000"/>
                      <a:alpha val="40000"/>
                    </a:schemeClr>
                  </a:glow>
                </a:effectLst>
                <a:latin typeface="Arial Black" pitchFamily="34" charset="0"/>
              </a:rPr>
              <a:t>. Скифы. Сарматы.</a:t>
            </a:r>
            <a:r>
              <a:rPr lang="ru-RU" sz="2800" b="1" dirty="0" smtClean="0">
                <a:solidFill>
                  <a:srgbClr val="FF0000"/>
                </a:solidFill>
              </a:rPr>
              <a:t>»</a:t>
            </a:r>
            <a:r>
              <a:rPr lang="ru-RU" sz="2800" b="1" dirty="0" smtClean="0"/>
              <a:t>, </a:t>
            </a:r>
            <a:r>
              <a:rPr lang="ru-RU" sz="2800" b="1" i="1" dirty="0" err="1" smtClean="0"/>
              <a:t>крымоведение</a:t>
            </a:r>
            <a:r>
              <a:rPr lang="ru-RU" sz="2800" b="1" i="1" dirty="0" smtClean="0"/>
              <a:t>, 6 класс</a:t>
            </a:r>
          </a:p>
        </p:txBody>
      </p:sp>
      <p:sp>
        <p:nvSpPr>
          <p:cNvPr id="179202" name="Rectangle 2"/>
          <p:cNvSpPr>
            <a:spLocks noGrp="1" noChangeArrowheads="1"/>
          </p:cNvSpPr>
          <p:nvPr>
            <p:ph idx="1"/>
          </p:nvPr>
        </p:nvSpPr>
        <p:spPr>
          <a:xfrm>
            <a:off x="746071" y="2714620"/>
            <a:ext cx="7772400" cy="3821118"/>
          </a:xfrm>
        </p:spPr>
        <p:txBody>
          <a:bodyPr/>
          <a:lstStyle/>
          <a:p>
            <a:pPr algn="ctr" eaLnBrk="1" hangingPunct="1">
              <a:lnSpc>
                <a:spcPct val="80000"/>
              </a:lnSpc>
            </a:pPr>
            <a:r>
              <a:rPr lang="ru-RU" b="1" dirty="0" smtClean="0"/>
              <a:t>Могильная Н. А., </a:t>
            </a:r>
          </a:p>
          <a:p>
            <a:pPr algn="ctr" eaLnBrk="1" hangingPunct="1">
              <a:lnSpc>
                <a:spcPct val="80000"/>
              </a:lnSpc>
              <a:buFont typeface="Wingdings" pitchFamily="2" charset="2"/>
              <a:buNone/>
            </a:pPr>
            <a:r>
              <a:rPr lang="ru-RU" b="1" dirty="0" smtClean="0"/>
              <a:t>   преподаватель биологии </a:t>
            </a:r>
          </a:p>
          <a:p>
            <a:pPr algn="ctr" eaLnBrk="1" hangingPunct="1">
              <a:lnSpc>
                <a:spcPct val="80000"/>
              </a:lnSpc>
              <a:buFont typeface="Wingdings" pitchFamily="2" charset="2"/>
              <a:buNone/>
            </a:pPr>
            <a:r>
              <a:rPr lang="ru-RU" b="1" dirty="0" smtClean="0"/>
              <a:t>ГБОУ РК «КУВКИ лицей искусств»</a:t>
            </a:r>
          </a:p>
          <a:p>
            <a:pPr algn="ctr" eaLnBrk="1" hangingPunct="1">
              <a:lnSpc>
                <a:spcPct val="80000"/>
              </a:lnSpc>
              <a:buFont typeface="Wingdings" pitchFamily="2" charset="2"/>
              <a:buNone/>
            </a:pPr>
            <a:endParaRPr lang="ru-RU" b="1" dirty="0" smtClean="0"/>
          </a:p>
          <a:p>
            <a:pPr algn="ctr" eaLnBrk="1" hangingPunct="1">
              <a:lnSpc>
                <a:spcPct val="80000"/>
              </a:lnSpc>
              <a:buFont typeface="Wingdings" pitchFamily="2" charset="2"/>
              <a:buNone/>
            </a:pPr>
            <a:endParaRPr lang="ru-RU" b="1" dirty="0" smtClean="0"/>
          </a:p>
          <a:p>
            <a:pPr algn="ctr" eaLnBrk="1" hangingPunct="1">
              <a:lnSpc>
                <a:spcPct val="80000"/>
              </a:lnSpc>
              <a:buFont typeface="Wingdings" pitchFamily="2" charset="2"/>
              <a:buNone/>
            </a:pPr>
            <a:endParaRPr lang="ru-RU" b="1" dirty="0" smtClean="0"/>
          </a:p>
          <a:p>
            <a:pPr algn="ctr" eaLnBrk="1" hangingPunct="1">
              <a:lnSpc>
                <a:spcPct val="80000"/>
              </a:lnSpc>
              <a:buFont typeface="Wingdings" pitchFamily="2" charset="2"/>
              <a:buNone/>
            </a:pPr>
            <a:r>
              <a:rPr lang="ru-RU" b="1" dirty="0" smtClean="0"/>
              <a:t>Керчь, 2016 г</a:t>
            </a:r>
          </a:p>
          <a:p>
            <a:pPr eaLnBrk="1" hangingPunct="1">
              <a:lnSpc>
                <a:spcPct val="80000"/>
              </a:lnSpc>
            </a:pPr>
            <a:endParaRPr lang="ru-RU" dirty="0" smtClean="0"/>
          </a:p>
        </p:txBody>
      </p:sp>
      <p:pic>
        <p:nvPicPr>
          <p:cNvPr id="179204" name="Picture 4" descr="J0283572"/>
          <p:cNvPicPr>
            <a:picLocks noChangeAspect="1" noChangeArrowheads="1" noCrop="1"/>
          </p:cNvPicPr>
          <p:nvPr/>
        </p:nvPicPr>
        <p:blipFill>
          <a:blip r:embed="rId2"/>
          <a:srcRect/>
          <a:stretch>
            <a:fillRect/>
          </a:stretch>
        </p:blipFill>
        <p:spPr bwMode="auto">
          <a:xfrm>
            <a:off x="1285852" y="142852"/>
            <a:ext cx="1314450" cy="895350"/>
          </a:xfrm>
          <a:prstGeom prst="rect">
            <a:avLst/>
          </a:prstGeom>
          <a:noFill/>
          <a:ln w="9525">
            <a:noFill/>
            <a:miter lim="800000"/>
            <a:headEnd/>
            <a:tailEnd/>
          </a:ln>
        </p:spPr>
      </p:pic>
    </p:spTree>
  </p:cSld>
  <p:clrMapOvr>
    <a:masterClrMapping/>
  </p:clrMapOvr>
  <p:transition>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nodeType="clickEffect">
                                  <p:stCondLst>
                                    <p:cond delay="0"/>
                                  </p:stCondLst>
                                  <p:childTnLst>
                                    <p:set>
                                      <p:cBhvr>
                                        <p:cTn id="6" dur="1" fill="hold">
                                          <p:stCondLst>
                                            <p:cond delay="0"/>
                                          </p:stCondLst>
                                        </p:cTn>
                                        <p:tgtEl>
                                          <p:spTgt spid="179204"/>
                                        </p:tgtEl>
                                        <p:attrNameLst>
                                          <p:attrName>style.visibility</p:attrName>
                                        </p:attrNameLst>
                                      </p:cBhvr>
                                      <p:to>
                                        <p:strVal val="visible"/>
                                      </p:to>
                                    </p:set>
                                    <p:anim calcmode="lin" valueType="num">
                                      <p:cBhvr>
                                        <p:cTn id="7" dur="1000" fill="hold"/>
                                        <p:tgtEl>
                                          <p:spTgt spid="179204"/>
                                        </p:tgtEl>
                                        <p:attrNameLst>
                                          <p:attrName>ppt_w</p:attrName>
                                        </p:attrNameLst>
                                      </p:cBhvr>
                                      <p:tavLst>
                                        <p:tav tm="0">
                                          <p:val>
                                            <p:fltVal val="0"/>
                                          </p:val>
                                        </p:tav>
                                        <p:tav tm="100000">
                                          <p:val>
                                            <p:strVal val="#ppt_w"/>
                                          </p:val>
                                        </p:tav>
                                      </p:tavLst>
                                    </p:anim>
                                    <p:anim calcmode="lin" valueType="num">
                                      <p:cBhvr>
                                        <p:cTn id="8" dur="1000" fill="hold"/>
                                        <p:tgtEl>
                                          <p:spTgt spid="179204"/>
                                        </p:tgtEl>
                                        <p:attrNameLst>
                                          <p:attrName>ppt_h</p:attrName>
                                        </p:attrNameLst>
                                      </p:cBhvr>
                                      <p:tavLst>
                                        <p:tav tm="0">
                                          <p:val>
                                            <p:fltVal val="0"/>
                                          </p:val>
                                        </p:tav>
                                        <p:tav tm="100000">
                                          <p:val>
                                            <p:strVal val="#ppt_h"/>
                                          </p:val>
                                        </p:tav>
                                      </p:tavLst>
                                    </p:anim>
                                    <p:anim calcmode="lin" valueType="num">
                                      <p:cBhvr>
                                        <p:cTn id="9" dur="1000" fill="hold"/>
                                        <p:tgtEl>
                                          <p:spTgt spid="179204"/>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79204"/>
                                        </p:tgtEl>
                                        <p:attrNameLst>
                                          <p:attrName>ppt_y</p:attrName>
                                        </p:attrNameLst>
                                      </p:cBhvr>
                                      <p:tavLst>
                                        <p:tav tm="0" fmla="#ppt_y+(sin(-2*pi*(1-$))*-#ppt_x+cos(-2*pi*(1-$))*(1-#ppt_y))*(1-$)">
                                          <p:val>
                                            <p:fltVal val="0"/>
                                          </p:val>
                                        </p:tav>
                                        <p:tav tm="100000">
                                          <p:val>
                                            <p:fltVal val="1"/>
                                          </p:val>
                                        </p:tav>
                                      </p:tavLst>
                                    </p:anim>
                                  </p:childTnLst>
                                </p:cTn>
                              </p:par>
                              <p:par>
                                <p:cTn id="11" presetID="28" presetClass="entr" presetSubtype="0" fill="hold" grpId="0" nodeType="withEffect">
                                  <p:stCondLst>
                                    <p:cond delay="0"/>
                                  </p:stCondLst>
                                  <p:childTnLst>
                                    <p:set>
                                      <p:cBhvr>
                                        <p:cTn id="12" dur="1" fill="hold">
                                          <p:stCondLst>
                                            <p:cond delay="0"/>
                                          </p:stCondLst>
                                        </p:cTn>
                                        <p:tgtEl>
                                          <p:spTgt spid="179203"/>
                                        </p:tgtEl>
                                        <p:attrNameLst>
                                          <p:attrName>style.visibility</p:attrName>
                                        </p:attrNameLst>
                                      </p:cBhvr>
                                      <p:to>
                                        <p:strVal val="visible"/>
                                      </p:to>
                                    </p:set>
                                    <p:anim calcmode="lin" valueType="num">
                                      <p:cBhvr>
                                        <p:cTn id="13" dur="15000" fill="hold"/>
                                        <p:tgtEl>
                                          <p:spTgt spid="179203"/>
                                        </p:tgtEl>
                                        <p:attrNameLst>
                                          <p:attrName>ppt_x</p:attrName>
                                        </p:attrNameLst>
                                      </p:cBhvr>
                                      <p:tavLst>
                                        <p:tav tm="0">
                                          <p:val>
                                            <p:strVal val="#ppt_x"/>
                                          </p:val>
                                        </p:tav>
                                        <p:tav tm="100000">
                                          <p:val>
                                            <p:strVal val="#ppt_x"/>
                                          </p:val>
                                        </p:tav>
                                      </p:tavLst>
                                    </p:anim>
                                    <p:anim calcmode="lin" valueType="num">
                                      <p:cBhvr>
                                        <p:cTn id="14" dur="15000" fill="hold"/>
                                        <p:tgtEl>
                                          <p:spTgt spid="179203"/>
                                        </p:tgtEl>
                                        <p:attrNameLst>
                                          <p:attrName>ppt_y</p:attrName>
                                        </p:attrNameLst>
                                      </p:cBhvr>
                                      <p:tavLst>
                                        <p:tav tm="0">
                                          <p:val>
                                            <p:strVal val="#ppt_y+1"/>
                                          </p:val>
                                        </p:tav>
                                        <p:tav tm="100000">
                                          <p:val>
                                            <p:strVal val="#ppt_y-1"/>
                                          </p:val>
                                        </p:tav>
                                      </p:tavLst>
                                    </p:anim>
                                  </p:childTnLst>
                                </p:cTn>
                              </p:par>
                              <p:par>
                                <p:cTn id="15" presetID="28" presetClass="entr" presetSubtype="0" fill="hold" grpId="0" nodeType="withEffect">
                                  <p:stCondLst>
                                    <p:cond delay="0"/>
                                  </p:stCondLst>
                                  <p:childTnLst>
                                    <p:set>
                                      <p:cBhvr>
                                        <p:cTn id="16" dur="1" fill="hold">
                                          <p:stCondLst>
                                            <p:cond delay="0"/>
                                          </p:stCondLst>
                                        </p:cTn>
                                        <p:tgtEl>
                                          <p:spTgt spid="179202">
                                            <p:txEl>
                                              <p:pRg st="0" end="0"/>
                                            </p:txEl>
                                          </p:spTgt>
                                        </p:tgtEl>
                                        <p:attrNameLst>
                                          <p:attrName>style.visibility</p:attrName>
                                        </p:attrNameLst>
                                      </p:cBhvr>
                                      <p:to>
                                        <p:strVal val="visible"/>
                                      </p:to>
                                    </p:set>
                                    <p:anim calcmode="lin" valueType="num">
                                      <p:cBhvr>
                                        <p:cTn id="17" dur="15000" fill="hold"/>
                                        <p:tgtEl>
                                          <p:spTgt spid="179202">
                                            <p:txEl>
                                              <p:pRg st="0" end="0"/>
                                            </p:txEl>
                                          </p:spTgt>
                                        </p:tgtEl>
                                        <p:attrNameLst>
                                          <p:attrName>ppt_x</p:attrName>
                                        </p:attrNameLst>
                                      </p:cBhvr>
                                      <p:tavLst>
                                        <p:tav tm="0">
                                          <p:val>
                                            <p:strVal val="#ppt_x"/>
                                          </p:val>
                                        </p:tav>
                                        <p:tav tm="100000">
                                          <p:val>
                                            <p:strVal val="#ppt_x"/>
                                          </p:val>
                                        </p:tav>
                                      </p:tavLst>
                                    </p:anim>
                                    <p:anim calcmode="lin" valueType="num">
                                      <p:cBhvr>
                                        <p:cTn id="18" dur="15000" fill="hold"/>
                                        <p:tgtEl>
                                          <p:spTgt spid="179202">
                                            <p:txEl>
                                              <p:pRg st="0" end="0"/>
                                            </p:txEl>
                                          </p:spTgt>
                                        </p:tgtEl>
                                        <p:attrNameLst>
                                          <p:attrName>ppt_y</p:attrName>
                                        </p:attrNameLst>
                                      </p:cBhvr>
                                      <p:tavLst>
                                        <p:tav tm="0">
                                          <p:val>
                                            <p:strVal val="#ppt_y+1"/>
                                          </p:val>
                                        </p:tav>
                                        <p:tav tm="100000">
                                          <p:val>
                                            <p:strVal val="#ppt_y-1"/>
                                          </p:val>
                                        </p:tav>
                                      </p:tavLst>
                                    </p:anim>
                                  </p:childTnLst>
                                </p:cTn>
                              </p:par>
                              <p:par>
                                <p:cTn id="19" presetID="28" presetClass="entr" presetSubtype="0" fill="hold" grpId="0" nodeType="withEffect">
                                  <p:stCondLst>
                                    <p:cond delay="0"/>
                                  </p:stCondLst>
                                  <p:childTnLst>
                                    <p:set>
                                      <p:cBhvr>
                                        <p:cTn id="20" dur="1" fill="hold">
                                          <p:stCondLst>
                                            <p:cond delay="0"/>
                                          </p:stCondLst>
                                        </p:cTn>
                                        <p:tgtEl>
                                          <p:spTgt spid="179202">
                                            <p:txEl>
                                              <p:pRg st="1" end="1"/>
                                            </p:txEl>
                                          </p:spTgt>
                                        </p:tgtEl>
                                        <p:attrNameLst>
                                          <p:attrName>style.visibility</p:attrName>
                                        </p:attrNameLst>
                                      </p:cBhvr>
                                      <p:to>
                                        <p:strVal val="visible"/>
                                      </p:to>
                                    </p:set>
                                    <p:anim calcmode="lin" valueType="num">
                                      <p:cBhvr>
                                        <p:cTn id="21" dur="15000" fill="hold"/>
                                        <p:tgtEl>
                                          <p:spTgt spid="179202">
                                            <p:txEl>
                                              <p:pRg st="1" end="1"/>
                                            </p:txEl>
                                          </p:spTgt>
                                        </p:tgtEl>
                                        <p:attrNameLst>
                                          <p:attrName>ppt_x</p:attrName>
                                        </p:attrNameLst>
                                      </p:cBhvr>
                                      <p:tavLst>
                                        <p:tav tm="0">
                                          <p:val>
                                            <p:strVal val="#ppt_x"/>
                                          </p:val>
                                        </p:tav>
                                        <p:tav tm="100000">
                                          <p:val>
                                            <p:strVal val="#ppt_x"/>
                                          </p:val>
                                        </p:tav>
                                      </p:tavLst>
                                    </p:anim>
                                    <p:anim calcmode="lin" valueType="num">
                                      <p:cBhvr>
                                        <p:cTn id="22" dur="15000" fill="hold"/>
                                        <p:tgtEl>
                                          <p:spTgt spid="179202">
                                            <p:txEl>
                                              <p:pRg st="1" end="1"/>
                                            </p:txEl>
                                          </p:spTgt>
                                        </p:tgtEl>
                                        <p:attrNameLst>
                                          <p:attrName>ppt_y</p:attrName>
                                        </p:attrNameLst>
                                      </p:cBhvr>
                                      <p:tavLst>
                                        <p:tav tm="0">
                                          <p:val>
                                            <p:strVal val="#ppt_y+1"/>
                                          </p:val>
                                        </p:tav>
                                        <p:tav tm="100000">
                                          <p:val>
                                            <p:strVal val="#ppt_y-1"/>
                                          </p:val>
                                        </p:tav>
                                      </p:tavLst>
                                    </p:anim>
                                  </p:childTnLst>
                                </p:cTn>
                              </p:par>
                              <p:par>
                                <p:cTn id="23" presetID="28" presetClass="entr" presetSubtype="0" fill="hold" grpId="0" nodeType="withEffect">
                                  <p:stCondLst>
                                    <p:cond delay="0"/>
                                  </p:stCondLst>
                                  <p:childTnLst>
                                    <p:set>
                                      <p:cBhvr>
                                        <p:cTn id="24" dur="1" fill="hold">
                                          <p:stCondLst>
                                            <p:cond delay="0"/>
                                          </p:stCondLst>
                                        </p:cTn>
                                        <p:tgtEl>
                                          <p:spTgt spid="179202">
                                            <p:txEl>
                                              <p:pRg st="2" end="2"/>
                                            </p:txEl>
                                          </p:spTgt>
                                        </p:tgtEl>
                                        <p:attrNameLst>
                                          <p:attrName>style.visibility</p:attrName>
                                        </p:attrNameLst>
                                      </p:cBhvr>
                                      <p:to>
                                        <p:strVal val="visible"/>
                                      </p:to>
                                    </p:set>
                                    <p:anim calcmode="lin" valueType="num">
                                      <p:cBhvr>
                                        <p:cTn id="25" dur="15000" fill="hold"/>
                                        <p:tgtEl>
                                          <p:spTgt spid="179202">
                                            <p:txEl>
                                              <p:pRg st="2" end="2"/>
                                            </p:txEl>
                                          </p:spTgt>
                                        </p:tgtEl>
                                        <p:attrNameLst>
                                          <p:attrName>ppt_x</p:attrName>
                                        </p:attrNameLst>
                                      </p:cBhvr>
                                      <p:tavLst>
                                        <p:tav tm="0">
                                          <p:val>
                                            <p:strVal val="#ppt_x"/>
                                          </p:val>
                                        </p:tav>
                                        <p:tav tm="100000">
                                          <p:val>
                                            <p:strVal val="#ppt_x"/>
                                          </p:val>
                                        </p:tav>
                                      </p:tavLst>
                                    </p:anim>
                                    <p:anim calcmode="lin" valueType="num">
                                      <p:cBhvr>
                                        <p:cTn id="26" dur="15000" fill="hold"/>
                                        <p:tgtEl>
                                          <p:spTgt spid="179202">
                                            <p:txEl>
                                              <p:pRg st="2" end="2"/>
                                            </p:txEl>
                                          </p:spTgt>
                                        </p:tgtEl>
                                        <p:attrNameLst>
                                          <p:attrName>ppt_y</p:attrName>
                                        </p:attrNameLst>
                                      </p:cBhvr>
                                      <p:tavLst>
                                        <p:tav tm="0">
                                          <p:val>
                                            <p:strVal val="#ppt_y+1"/>
                                          </p:val>
                                        </p:tav>
                                        <p:tav tm="100000">
                                          <p:val>
                                            <p:strVal val="#ppt_y-1"/>
                                          </p:val>
                                        </p:tav>
                                      </p:tavLst>
                                    </p:anim>
                                  </p:childTnLst>
                                </p:cTn>
                              </p:par>
                              <p:par>
                                <p:cTn id="27" presetID="28" presetClass="entr" presetSubtype="0" fill="hold" grpId="0" nodeType="withEffect">
                                  <p:stCondLst>
                                    <p:cond delay="0"/>
                                  </p:stCondLst>
                                  <p:childTnLst>
                                    <p:set>
                                      <p:cBhvr>
                                        <p:cTn id="28" dur="1" fill="hold">
                                          <p:stCondLst>
                                            <p:cond delay="0"/>
                                          </p:stCondLst>
                                        </p:cTn>
                                        <p:tgtEl>
                                          <p:spTgt spid="179202">
                                            <p:txEl>
                                              <p:pRg st="6" end="6"/>
                                            </p:txEl>
                                          </p:spTgt>
                                        </p:tgtEl>
                                        <p:attrNameLst>
                                          <p:attrName>style.visibility</p:attrName>
                                        </p:attrNameLst>
                                      </p:cBhvr>
                                      <p:to>
                                        <p:strVal val="visible"/>
                                      </p:to>
                                    </p:set>
                                    <p:anim calcmode="lin" valueType="num">
                                      <p:cBhvr>
                                        <p:cTn id="29" dur="15000" fill="hold"/>
                                        <p:tgtEl>
                                          <p:spTgt spid="179202">
                                            <p:txEl>
                                              <p:pRg st="6" end="6"/>
                                            </p:txEl>
                                          </p:spTgt>
                                        </p:tgtEl>
                                        <p:attrNameLst>
                                          <p:attrName>ppt_x</p:attrName>
                                        </p:attrNameLst>
                                      </p:cBhvr>
                                      <p:tavLst>
                                        <p:tav tm="0">
                                          <p:val>
                                            <p:strVal val="#ppt_x"/>
                                          </p:val>
                                        </p:tav>
                                        <p:tav tm="100000">
                                          <p:val>
                                            <p:strVal val="#ppt_x"/>
                                          </p:val>
                                        </p:tav>
                                      </p:tavLst>
                                    </p:anim>
                                    <p:anim calcmode="lin" valueType="num">
                                      <p:cBhvr>
                                        <p:cTn id="30" dur="15000" fill="hold"/>
                                        <p:tgtEl>
                                          <p:spTgt spid="179202">
                                            <p:txEl>
                                              <p:pRg st="6" end="6"/>
                                            </p:txEl>
                                          </p:spTgt>
                                        </p:tgtEl>
                                        <p:attrNameLst>
                                          <p:attrName>ppt_y</p:attrName>
                                        </p:attrNameLst>
                                      </p:cBhvr>
                                      <p:tavLst>
                                        <p:tav tm="0">
                                          <p:val>
                                            <p:strVal val="#ppt_y+1"/>
                                          </p:val>
                                        </p:tav>
                                        <p:tav tm="100000">
                                          <p:val>
                                            <p:strVal val="#ppt_y-1"/>
                                          </p:val>
                                        </p:tav>
                                      </p:tavLst>
                                    </p:anim>
                                  </p:childTnLst>
                                </p:cTn>
                              </p:par>
                            </p:childTnLst>
                          </p:cTn>
                        </p:par>
                      </p:childTnLst>
                    </p:cTn>
                  </p:par>
                  <p:par>
                    <p:cTn id="31" fill="hold">
                      <p:stCondLst>
                        <p:cond delay="indefinite"/>
                      </p:stCondLst>
                      <p:childTnLst>
                        <p:par>
                          <p:cTn id="32" fill="hold">
                            <p:stCondLst>
                              <p:cond delay="0"/>
                            </p:stCondLst>
                            <p:childTnLst>
                              <p:par>
                                <p:cTn id="33" presetID="54" presetClass="exit" presetSubtype="0" decel="100000" fill="hold" nodeType="clickEffect">
                                  <p:stCondLst>
                                    <p:cond delay="0"/>
                                  </p:stCondLst>
                                  <p:childTnLst>
                                    <p:anim calcmode="lin" valueType="num">
                                      <p:cBhvr>
                                        <p:cTn id="34" dur="500"/>
                                        <p:tgtEl>
                                          <p:spTgt spid="179204"/>
                                        </p:tgtEl>
                                        <p:attrNameLst>
                                          <p:attrName>ppt_w</p:attrName>
                                        </p:attrNameLst>
                                      </p:cBhvr>
                                      <p:tavLst>
                                        <p:tav tm="0">
                                          <p:val>
                                            <p:strVal val="ppt_w"/>
                                          </p:val>
                                        </p:tav>
                                        <p:tav tm="100000">
                                          <p:val>
                                            <p:strVal val="ppt_w*0.05"/>
                                          </p:val>
                                        </p:tav>
                                      </p:tavLst>
                                    </p:anim>
                                    <p:anim calcmode="lin" valueType="num">
                                      <p:cBhvr>
                                        <p:cTn id="35" dur="500"/>
                                        <p:tgtEl>
                                          <p:spTgt spid="179204"/>
                                        </p:tgtEl>
                                        <p:attrNameLst>
                                          <p:attrName>ppt_h</p:attrName>
                                        </p:attrNameLst>
                                      </p:cBhvr>
                                      <p:tavLst>
                                        <p:tav tm="0">
                                          <p:val>
                                            <p:strVal val="ppt_h"/>
                                          </p:val>
                                        </p:tav>
                                        <p:tav tm="100000">
                                          <p:val>
                                            <p:strVal val="ppt_h"/>
                                          </p:val>
                                        </p:tav>
                                      </p:tavLst>
                                    </p:anim>
                                    <p:anim calcmode="lin" valueType="num">
                                      <p:cBhvr>
                                        <p:cTn id="36" dur="500"/>
                                        <p:tgtEl>
                                          <p:spTgt spid="179204"/>
                                        </p:tgtEl>
                                        <p:attrNameLst>
                                          <p:attrName>ppt_x</p:attrName>
                                        </p:attrNameLst>
                                      </p:cBhvr>
                                      <p:tavLst>
                                        <p:tav tm="0">
                                          <p:val>
                                            <p:strVal val="ppt_x"/>
                                          </p:val>
                                        </p:tav>
                                        <p:tav tm="100000">
                                          <p:val>
                                            <p:strVal val="ppt_x-.2"/>
                                          </p:val>
                                        </p:tav>
                                      </p:tavLst>
                                    </p:anim>
                                    <p:anim calcmode="lin" valueType="num">
                                      <p:cBhvr>
                                        <p:cTn id="37" dur="500"/>
                                        <p:tgtEl>
                                          <p:spTgt spid="179204"/>
                                        </p:tgtEl>
                                        <p:attrNameLst>
                                          <p:attrName>ppt_y</p:attrName>
                                        </p:attrNameLst>
                                      </p:cBhvr>
                                      <p:tavLst>
                                        <p:tav tm="0">
                                          <p:val>
                                            <p:strVal val="ppt_y"/>
                                          </p:val>
                                        </p:tav>
                                        <p:tav tm="100000">
                                          <p:val>
                                            <p:strVal val="ppt_y"/>
                                          </p:val>
                                        </p:tav>
                                      </p:tavLst>
                                    </p:anim>
                                    <p:animEffect transition="out" filter="fade">
                                      <p:cBhvr>
                                        <p:cTn id="38" dur="500"/>
                                        <p:tgtEl>
                                          <p:spTgt spid="179204"/>
                                        </p:tgtEl>
                                      </p:cBhvr>
                                    </p:animEffect>
                                    <p:set>
                                      <p:cBhvr>
                                        <p:cTn id="39" dur="1" fill="hold">
                                          <p:stCondLst>
                                            <p:cond delay="499"/>
                                          </p:stCondLst>
                                        </p:cTn>
                                        <p:tgtEl>
                                          <p:spTgt spid="17920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203" grpId="0"/>
      <p:bldP spid="179202" grpId="0" build="allAtOnce"/>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lstStyle/>
          <a:p>
            <a:r>
              <a:rPr lang="ru-RU" dirty="0" smtClean="0"/>
              <a:t>Киммерийцы-</a:t>
            </a:r>
            <a:endParaRPr lang="ru-RU" dirty="0"/>
          </a:p>
        </p:txBody>
      </p:sp>
      <p:sp>
        <p:nvSpPr>
          <p:cNvPr id="2" name="Содержимое 1"/>
          <p:cNvSpPr>
            <a:spLocks noGrp="1"/>
          </p:cNvSpPr>
          <p:nvPr>
            <p:ph idx="1"/>
          </p:nvPr>
        </p:nvSpPr>
        <p:spPr/>
        <p:txBody>
          <a:bodyPr>
            <a:normAutofit fontScale="92500" lnSpcReduction="10000"/>
          </a:bodyPr>
          <a:lstStyle/>
          <a:p>
            <a:r>
              <a:rPr lang="ru-RU" dirty="0" smtClean="0">
                <a:latin typeface="Arial Black" pitchFamily="34" charset="0"/>
                <a:ea typeface="Verdana" pitchFamily="34" charset="0"/>
                <a:cs typeface="Aharoni" pitchFamily="2" charset="-79"/>
              </a:rPr>
              <a:t>народ иранского происхождения,</a:t>
            </a:r>
            <a:r>
              <a:rPr lang="ru-RU" dirty="0" smtClean="0">
                <a:latin typeface="Arial Black" pitchFamily="34" charset="0"/>
                <a:cs typeface="Aharoni" pitchFamily="2" charset="-79"/>
              </a:rPr>
              <a:t> были первыми обитателями полуострова, расселились на Керченском п-ове и в степной части Крыма. </a:t>
            </a:r>
          </a:p>
          <a:p>
            <a:r>
              <a:rPr lang="ru-RU" dirty="0" smtClean="0">
                <a:latin typeface="Arial Black" pitchFamily="34" charset="0"/>
                <a:cs typeface="Aharoni" pitchFamily="2" charset="-79"/>
              </a:rPr>
              <a:t>Они создали сильный в военном отношении союз племен, в котором уже сложилась военная аристократия. В боях они использовали конницу и совершали успешные военные походы</a:t>
            </a:r>
            <a:endParaRPr lang="ru-RU" dirty="0">
              <a:latin typeface="Arial Black" pitchFamily="34" charset="0"/>
              <a:cs typeface="Aharoni" pitchFamily="2" charset="-79"/>
            </a:endParaRPr>
          </a:p>
        </p:txBody>
      </p:sp>
    </p:spTree>
  </p:cSld>
  <p:clrMapOvr>
    <a:masterClrMapping/>
  </p:clrMapOvr>
  <p:transition>
    <p:pull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8" presetClass="entr" presetSubtype="12" fill="hold" grpId="0" nodeType="clickEffect">
                                  <p:stCondLst>
                                    <p:cond delay="0"/>
                                  </p:stCondLst>
                                  <p:childTnLst>
                                    <p:set>
                                      <p:cBhvr>
                                        <p:cTn id="13" dur="1" fill="hold">
                                          <p:stCondLst>
                                            <p:cond delay="0"/>
                                          </p:stCondLst>
                                        </p:cTn>
                                        <p:tgtEl>
                                          <p:spTgt spid="2">
                                            <p:txEl>
                                              <p:pRg st="0" end="0"/>
                                            </p:txEl>
                                          </p:spTgt>
                                        </p:tgtEl>
                                        <p:attrNameLst>
                                          <p:attrName>style.visibility</p:attrName>
                                        </p:attrNameLst>
                                      </p:cBhvr>
                                      <p:to>
                                        <p:strVal val="visible"/>
                                      </p:to>
                                    </p:set>
                                    <p:animEffect transition="in" filter="strips(downLeft)">
                                      <p:cBhvr>
                                        <p:cTn id="14" dur="500"/>
                                        <p:tgtEl>
                                          <p:spTgt spid="2">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8" presetClass="entr" presetSubtype="12" fill="hold" grpId="0" nodeType="clickEffect">
                                  <p:stCondLst>
                                    <p:cond delay="0"/>
                                  </p:stCondLst>
                                  <p:childTnLst>
                                    <p:set>
                                      <p:cBhvr>
                                        <p:cTn id="18" dur="1" fill="hold">
                                          <p:stCondLst>
                                            <p:cond delay="0"/>
                                          </p:stCondLst>
                                        </p:cTn>
                                        <p:tgtEl>
                                          <p:spTgt spid="2">
                                            <p:txEl>
                                              <p:pRg st="1" end="1"/>
                                            </p:txEl>
                                          </p:spTgt>
                                        </p:tgtEl>
                                        <p:attrNameLst>
                                          <p:attrName>style.visibility</p:attrName>
                                        </p:attrNameLst>
                                      </p:cBhvr>
                                      <p:to>
                                        <p:strVal val="visible"/>
                                      </p:to>
                                    </p:set>
                                    <p:animEffect transition="in" filter="strips(downLeft)">
                                      <p:cBhvr>
                                        <p:cTn id="19"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457200" y="1481328"/>
            <a:ext cx="6615130" cy="5233820"/>
          </a:xfrm>
        </p:spPr>
        <p:txBody>
          <a:bodyPr>
            <a:normAutofit fontScale="85000" lnSpcReduction="20000"/>
          </a:bodyPr>
          <a:lstStyle/>
          <a:p>
            <a:r>
              <a:rPr lang="ru-RU" b="1" dirty="0" smtClean="0">
                <a:ea typeface="Verdana" pitchFamily="34" charset="0"/>
                <a:cs typeface="Verdana" pitchFamily="34" charset="0"/>
              </a:rPr>
              <a:t>К сожалению, культура этого народа изучена пока   слабо, памятников их материальной культуры сравнительно мало.</a:t>
            </a:r>
            <a:r>
              <a:rPr lang="ru-RU" b="1" dirty="0" smtClean="0">
                <a:latin typeface="Verdana" pitchFamily="34" charset="0"/>
                <a:ea typeface="Verdana" pitchFamily="34" charset="0"/>
                <a:cs typeface="Verdana" pitchFamily="34" charset="0"/>
              </a:rPr>
              <a:t>   </a:t>
            </a:r>
          </a:p>
          <a:p>
            <a:r>
              <a:rPr lang="ru-RU" b="1" dirty="0" smtClean="0"/>
              <a:t>Племена занимались скотоводством и земледелием, орудия труда и оружие изготовляли из бронзы и железа, были прекрасными наездниками и искусны</a:t>
            </a:r>
            <a:r>
              <a:rPr lang="en-US" b="1" dirty="0" smtClean="0"/>
              <a:t> </a:t>
            </a:r>
            <a:r>
              <a:rPr lang="ru-RU" b="1" dirty="0" smtClean="0"/>
              <a:t>ми воинами</a:t>
            </a:r>
          </a:p>
          <a:p>
            <a:r>
              <a:rPr lang="ru-RU" b="1" dirty="0" smtClean="0"/>
              <a:t>Киммерийские цари с военными отрядами совершали военные походы, не раз одерживая победы над лучшими армиями того времени. Захватывали пленных для рабства.</a:t>
            </a:r>
          </a:p>
          <a:p>
            <a:r>
              <a:rPr lang="ru-RU" b="1" dirty="0" smtClean="0"/>
              <a:t>На Керченском полуострове располагался город </a:t>
            </a:r>
            <a:r>
              <a:rPr lang="ru-RU" b="1" dirty="0" err="1" smtClean="0"/>
              <a:t>Киммерик</a:t>
            </a:r>
            <a:r>
              <a:rPr lang="ru-RU" b="1" dirty="0" smtClean="0"/>
              <a:t>. </a:t>
            </a:r>
            <a:r>
              <a:rPr lang="ru-RU" dirty="0" smtClean="0"/>
              <a:t/>
            </a:r>
            <a:br>
              <a:rPr lang="ru-RU" dirty="0" smtClean="0"/>
            </a:br>
            <a:endParaRPr lang="ru-RU" b="1" dirty="0">
              <a:latin typeface="Verdana" pitchFamily="34" charset="0"/>
              <a:ea typeface="Verdana" pitchFamily="34" charset="0"/>
              <a:cs typeface="Verdana" pitchFamily="34" charset="0"/>
            </a:endParaRPr>
          </a:p>
        </p:txBody>
      </p:sp>
      <p:sp>
        <p:nvSpPr>
          <p:cNvPr id="3" name="Заголовок 2"/>
          <p:cNvSpPr>
            <a:spLocks noGrp="1"/>
          </p:cNvSpPr>
          <p:nvPr>
            <p:ph type="title"/>
          </p:nvPr>
        </p:nvSpPr>
        <p:spPr/>
        <p:txBody>
          <a:bodyPr/>
          <a:lstStyle/>
          <a:p>
            <a:r>
              <a:rPr lang="ru-RU" dirty="0" smtClean="0"/>
              <a:t>Занятия киммерийцев</a:t>
            </a:r>
            <a:endParaRPr lang="ru-RU" dirty="0"/>
          </a:p>
        </p:txBody>
      </p:sp>
      <p:pic>
        <p:nvPicPr>
          <p:cNvPr id="45058" name="Picture 2" descr="http://www.tutkrim.ru/history/pic/skif2.jpg"/>
          <p:cNvPicPr>
            <a:picLocks noChangeAspect="1" noChangeArrowheads="1"/>
          </p:cNvPicPr>
          <p:nvPr/>
        </p:nvPicPr>
        <p:blipFill>
          <a:blip r:embed="rId2"/>
          <a:srcRect/>
          <a:stretch>
            <a:fillRect/>
          </a:stretch>
        </p:blipFill>
        <p:spPr bwMode="auto">
          <a:xfrm>
            <a:off x="6977064" y="1000108"/>
            <a:ext cx="2166936" cy="4286250"/>
          </a:xfrm>
          <a:prstGeom prst="rect">
            <a:avLst/>
          </a:prstGeom>
          <a:noFill/>
        </p:spPr>
      </p:pic>
    </p:spTree>
  </p:cSld>
  <p:clrMapOvr>
    <a:masterClrMapping/>
  </p:clrMapOvr>
  <p:transition>
    <p:pull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8" presetClass="entr" presetSubtype="0" accel="5000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8" dur="1000" fill="hold"/>
                                        <p:tgtEl>
                                          <p:spTgt spid="3"/>
                                        </p:tgtEl>
                                        <p:attrNameLst>
                                          <p:attrName>ppt_x</p:attrName>
                                        </p:attrNameLst>
                                      </p:cBhvr>
                                      <p:tavLst>
                                        <p:tav tm="0">
                                          <p:val>
                                            <p:fltVal val="-1"/>
                                          </p:val>
                                        </p:tav>
                                        <p:tav tm="50000">
                                          <p:val>
                                            <p:fltVal val="0.95"/>
                                          </p:val>
                                        </p:tav>
                                        <p:tav tm="100000">
                                          <p:val>
                                            <p:strVal val="#ppt_x"/>
                                          </p:val>
                                        </p:tav>
                                      </p:tavLst>
                                    </p:anim>
                                    <p:anim calcmode="lin" valueType="num">
                                      <p:cBhvr>
                                        <p:cTn id="9" dur="1000" fill="hold"/>
                                        <p:tgtEl>
                                          <p:spTgt spid="3"/>
                                        </p:tgtEl>
                                        <p:attrNameLst>
                                          <p:attrName>ppt_y</p:attrName>
                                        </p:attrNameLst>
                                      </p:cBhvr>
                                      <p:tavLst>
                                        <p:tav tm="0">
                                          <p:val>
                                            <p:strVal val="#ppt_y"/>
                                          </p:val>
                                        </p:tav>
                                        <p:tav tm="100000">
                                          <p:val>
                                            <p:strVal val="#ppt_y"/>
                                          </p:val>
                                        </p:tav>
                                      </p:tavLst>
                                    </p:anim>
                                    <p:animEffect transition="in" filter="fade">
                                      <p:cBhvr>
                                        <p:cTn id="10" dur="10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8" presetClass="entr" presetSubtype="12" fill="hold" grpId="0" nodeType="clickEffect">
                                  <p:stCondLst>
                                    <p:cond delay="0"/>
                                  </p:stCondLst>
                                  <p:childTnLst>
                                    <p:set>
                                      <p:cBhvr>
                                        <p:cTn id="14" dur="1" fill="hold">
                                          <p:stCondLst>
                                            <p:cond delay="0"/>
                                          </p:stCondLst>
                                        </p:cTn>
                                        <p:tgtEl>
                                          <p:spTgt spid="2">
                                            <p:txEl>
                                              <p:pRg st="0" end="0"/>
                                            </p:txEl>
                                          </p:spTgt>
                                        </p:tgtEl>
                                        <p:attrNameLst>
                                          <p:attrName>style.visibility</p:attrName>
                                        </p:attrNameLst>
                                      </p:cBhvr>
                                      <p:to>
                                        <p:strVal val="visible"/>
                                      </p:to>
                                    </p:set>
                                    <p:animEffect transition="in" filter="strips(downLeft)">
                                      <p:cBhvr>
                                        <p:cTn id="15" dur="500"/>
                                        <p:tgtEl>
                                          <p:spTgt spid="2">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8" presetClass="entr" presetSubtype="12" fill="hold" grpId="0" nodeType="clickEffect">
                                  <p:stCondLst>
                                    <p:cond delay="0"/>
                                  </p:stCondLst>
                                  <p:childTnLst>
                                    <p:set>
                                      <p:cBhvr>
                                        <p:cTn id="19" dur="1" fill="hold">
                                          <p:stCondLst>
                                            <p:cond delay="0"/>
                                          </p:stCondLst>
                                        </p:cTn>
                                        <p:tgtEl>
                                          <p:spTgt spid="2">
                                            <p:txEl>
                                              <p:pRg st="1" end="1"/>
                                            </p:txEl>
                                          </p:spTgt>
                                        </p:tgtEl>
                                        <p:attrNameLst>
                                          <p:attrName>style.visibility</p:attrName>
                                        </p:attrNameLst>
                                      </p:cBhvr>
                                      <p:to>
                                        <p:strVal val="visible"/>
                                      </p:to>
                                    </p:set>
                                    <p:animEffect transition="in" filter="strips(downLeft)">
                                      <p:cBhvr>
                                        <p:cTn id="20" dur="500"/>
                                        <p:tgtEl>
                                          <p:spTgt spid="2">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8" presetClass="entr" presetSubtype="12" fill="hold" grpId="0" nodeType="clickEffect">
                                  <p:stCondLst>
                                    <p:cond delay="0"/>
                                  </p:stCondLst>
                                  <p:childTnLst>
                                    <p:set>
                                      <p:cBhvr>
                                        <p:cTn id="24" dur="1" fill="hold">
                                          <p:stCondLst>
                                            <p:cond delay="0"/>
                                          </p:stCondLst>
                                        </p:cTn>
                                        <p:tgtEl>
                                          <p:spTgt spid="2">
                                            <p:txEl>
                                              <p:pRg st="2" end="2"/>
                                            </p:txEl>
                                          </p:spTgt>
                                        </p:tgtEl>
                                        <p:attrNameLst>
                                          <p:attrName>style.visibility</p:attrName>
                                        </p:attrNameLst>
                                      </p:cBhvr>
                                      <p:to>
                                        <p:strVal val="visible"/>
                                      </p:to>
                                    </p:set>
                                    <p:animEffect transition="in" filter="strips(downLeft)">
                                      <p:cBhvr>
                                        <p:cTn id="25" dur="500"/>
                                        <p:tgtEl>
                                          <p:spTgt spid="2">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8" presetClass="entr" presetSubtype="12" fill="hold" grpId="0" nodeType="clickEffect">
                                  <p:stCondLst>
                                    <p:cond delay="0"/>
                                  </p:stCondLst>
                                  <p:childTnLst>
                                    <p:set>
                                      <p:cBhvr>
                                        <p:cTn id="29" dur="1" fill="hold">
                                          <p:stCondLst>
                                            <p:cond delay="0"/>
                                          </p:stCondLst>
                                        </p:cTn>
                                        <p:tgtEl>
                                          <p:spTgt spid="2">
                                            <p:txEl>
                                              <p:pRg st="3" end="3"/>
                                            </p:txEl>
                                          </p:spTgt>
                                        </p:tgtEl>
                                        <p:attrNameLst>
                                          <p:attrName>style.visibility</p:attrName>
                                        </p:attrNameLst>
                                      </p:cBhvr>
                                      <p:to>
                                        <p:strVal val="visible"/>
                                      </p:to>
                                    </p:set>
                                    <p:animEffect transition="in" filter="strips(downLeft)">
                                      <p:cBhvr>
                                        <p:cTn id="30" dur="500"/>
                                        <p:tgtEl>
                                          <p:spTgt spid="2">
                                            <p:txEl>
                                              <p:pRg st="3" end="3"/>
                                            </p:txEl>
                                          </p:spTgt>
                                        </p:tgtEl>
                                      </p:cBhvr>
                                    </p:animEffect>
                                  </p:childTnLst>
                                </p:cTn>
                              </p:par>
                              <p:par>
                                <p:cTn id="31" presetID="18" presetClass="entr" presetSubtype="12" fill="hold" nodeType="withEffect">
                                  <p:stCondLst>
                                    <p:cond delay="0"/>
                                  </p:stCondLst>
                                  <p:childTnLst>
                                    <p:set>
                                      <p:cBhvr>
                                        <p:cTn id="32" dur="1" fill="hold">
                                          <p:stCondLst>
                                            <p:cond delay="0"/>
                                          </p:stCondLst>
                                        </p:cTn>
                                        <p:tgtEl>
                                          <p:spTgt spid="45058"/>
                                        </p:tgtEl>
                                        <p:attrNameLst>
                                          <p:attrName>style.visibility</p:attrName>
                                        </p:attrNameLst>
                                      </p:cBhvr>
                                      <p:to>
                                        <p:strVal val="visible"/>
                                      </p:to>
                                    </p:set>
                                    <p:animEffect transition="in" filter="strips(downLeft)">
                                      <p:cBhvr>
                                        <p:cTn id="33" dur="500"/>
                                        <p:tgtEl>
                                          <p:spTgt spid="450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500034" y="1285860"/>
            <a:ext cx="8258204" cy="2143141"/>
          </a:xfrm>
        </p:spPr>
        <p:txBody>
          <a:bodyPr>
            <a:normAutofit fontScale="85000" lnSpcReduction="20000"/>
          </a:bodyPr>
          <a:lstStyle/>
          <a:p>
            <a:r>
              <a:rPr lang="ru-RU" dirty="0" smtClean="0"/>
              <a:t>Киммерийцы строили свои жилища на возвышенностях у источников пресной воды. Их дома, как и строения хозяйственного назначения, возводились  из камня. </a:t>
            </a:r>
          </a:p>
          <a:p>
            <a:r>
              <a:rPr lang="ru-RU" dirty="0" smtClean="0"/>
              <a:t>Воины-киммерийцы ходили в остроконечных шапках, узких штанах, приталенных рубахах и коротких сапогах. Такой внешний вид объясняется кочевым способом жизни и постоянной верховой ездой. </a:t>
            </a:r>
          </a:p>
          <a:p>
            <a:endParaRPr lang="ru-RU" dirty="0"/>
          </a:p>
        </p:txBody>
      </p:sp>
      <p:sp>
        <p:nvSpPr>
          <p:cNvPr id="3" name="Заголовок 2"/>
          <p:cNvSpPr>
            <a:spLocks noGrp="1"/>
          </p:cNvSpPr>
          <p:nvPr>
            <p:ph type="title"/>
          </p:nvPr>
        </p:nvSpPr>
        <p:spPr>
          <a:xfrm>
            <a:off x="457200" y="274638"/>
            <a:ext cx="8229600" cy="868346"/>
          </a:xfrm>
        </p:spPr>
        <p:txBody>
          <a:bodyPr/>
          <a:lstStyle/>
          <a:p>
            <a:r>
              <a:rPr lang="ru-RU" dirty="0" smtClean="0">
                <a:solidFill>
                  <a:srgbClr val="FF0000"/>
                </a:solidFill>
              </a:rPr>
              <a:t>Быт киммерийцев</a:t>
            </a:r>
            <a:endParaRPr lang="ru-RU" dirty="0">
              <a:solidFill>
                <a:srgbClr val="FF0000"/>
              </a:solidFill>
            </a:endParaRPr>
          </a:p>
        </p:txBody>
      </p:sp>
      <p:pic>
        <p:nvPicPr>
          <p:cNvPr id="30722" name="Picture 2" descr="http://img1.liveinternet.ru/images/attach/c/1/50/549/50549722_pescheruy.jpg"/>
          <p:cNvPicPr>
            <a:picLocks noChangeAspect="1" noChangeArrowheads="1"/>
          </p:cNvPicPr>
          <p:nvPr/>
        </p:nvPicPr>
        <p:blipFill>
          <a:blip r:embed="rId2"/>
          <a:srcRect/>
          <a:stretch>
            <a:fillRect/>
          </a:stretch>
        </p:blipFill>
        <p:spPr bwMode="auto">
          <a:xfrm>
            <a:off x="1142976" y="3500438"/>
            <a:ext cx="6667500" cy="2667000"/>
          </a:xfrm>
          <a:prstGeom prst="rect">
            <a:avLst/>
          </a:prstGeom>
          <a:noFill/>
        </p:spPr>
      </p:pic>
    </p:spTree>
  </p:cSld>
  <p:clrMapOvr>
    <a:masterClrMapping/>
  </p:clrMapOvr>
  <p:transition>
    <p:pull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17" presetClass="entr" presetSubtype="10" fill="hold" grpId="0" nodeType="clickEffect">
                                  <p:stCondLst>
                                    <p:cond delay="0"/>
                                  </p:stCondLst>
                                  <p:childTnLst>
                                    <p:set>
                                      <p:cBhvr>
                                        <p:cTn id="13" dur="1" fill="hold">
                                          <p:stCondLst>
                                            <p:cond delay="0"/>
                                          </p:stCondLst>
                                        </p:cTn>
                                        <p:tgtEl>
                                          <p:spTgt spid="2">
                                            <p:txEl>
                                              <p:pRg st="0" end="0"/>
                                            </p:txEl>
                                          </p:spTgt>
                                        </p:tgtEl>
                                        <p:attrNameLst>
                                          <p:attrName>style.visibility</p:attrName>
                                        </p:attrNameLst>
                                      </p:cBhvr>
                                      <p:to>
                                        <p:strVal val="visible"/>
                                      </p:to>
                                    </p:set>
                                    <p:anim calcmode="lin" valueType="num">
                                      <p:cBhvr>
                                        <p:cTn id="14" dur="500" fill="hold"/>
                                        <p:tgtEl>
                                          <p:spTgt spid="2">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2">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6" fill="hold">
                      <p:stCondLst>
                        <p:cond delay="indefinite"/>
                      </p:stCondLst>
                      <p:childTnLst>
                        <p:par>
                          <p:cTn id="17" fill="hold">
                            <p:stCondLst>
                              <p:cond delay="0"/>
                            </p:stCondLst>
                            <p:childTnLst>
                              <p:par>
                                <p:cTn id="18" presetID="17" presetClass="entr" presetSubtype="10" fill="hold" grpId="0" nodeType="clickEffect">
                                  <p:stCondLst>
                                    <p:cond delay="0"/>
                                  </p:stCondLst>
                                  <p:childTnLst>
                                    <p:set>
                                      <p:cBhvr>
                                        <p:cTn id="19" dur="1" fill="hold">
                                          <p:stCondLst>
                                            <p:cond delay="0"/>
                                          </p:stCondLst>
                                        </p:cTn>
                                        <p:tgtEl>
                                          <p:spTgt spid="2">
                                            <p:txEl>
                                              <p:pRg st="1" end="1"/>
                                            </p:txEl>
                                          </p:spTgt>
                                        </p:tgtEl>
                                        <p:attrNameLst>
                                          <p:attrName>style.visibility</p:attrName>
                                        </p:attrNameLst>
                                      </p:cBhvr>
                                      <p:to>
                                        <p:strVal val="visible"/>
                                      </p:to>
                                    </p:set>
                                    <p:anim calcmode="lin" valueType="num">
                                      <p:cBhvr>
                                        <p:cTn id="20" dur="500" fill="hold"/>
                                        <p:tgtEl>
                                          <p:spTgt spid="2">
                                            <p:txEl>
                                              <p:pRg st="1" end="1"/>
                                            </p:txEl>
                                          </p:spTgt>
                                        </p:tgtEl>
                                        <p:attrNameLst>
                                          <p:attrName>ppt_w</p:attrName>
                                        </p:attrNameLst>
                                      </p:cBhvr>
                                      <p:tavLst>
                                        <p:tav tm="0">
                                          <p:val>
                                            <p:fltVal val="0"/>
                                          </p:val>
                                        </p:tav>
                                        <p:tav tm="100000">
                                          <p:val>
                                            <p:strVal val="#ppt_w"/>
                                          </p:val>
                                        </p:tav>
                                      </p:tavLst>
                                    </p:anim>
                                    <p:anim calcmode="lin" valueType="num">
                                      <p:cBhvr>
                                        <p:cTn id="21" dur="500" fill="hold"/>
                                        <p:tgtEl>
                                          <p:spTgt spid="2">
                                            <p:txEl>
                                              <p:pRg st="1" end="1"/>
                                            </p:txEl>
                                          </p:spTgt>
                                        </p:tgtEl>
                                        <p:attrNameLst>
                                          <p:attrName>ppt_h</p:attrName>
                                        </p:attrNameLst>
                                      </p:cBhvr>
                                      <p:tavLst>
                                        <p:tav tm="0">
                                          <p:val>
                                            <p:strVal val="#ppt_h"/>
                                          </p:val>
                                        </p:tav>
                                        <p:tav tm="100000">
                                          <p:val>
                                            <p:strVal val="#ppt_h"/>
                                          </p:val>
                                        </p:tav>
                                      </p:tavLst>
                                    </p:anim>
                                  </p:childTnLst>
                                </p:cTn>
                              </p:par>
                              <p:par>
                                <p:cTn id="22" presetID="17" presetClass="entr" presetSubtype="10" fill="hold" nodeType="withEffect">
                                  <p:stCondLst>
                                    <p:cond delay="0"/>
                                  </p:stCondLst>
                                  <p:childTnLst>
                                    <p:set>
                                      <p:cBhvr>
                                        <p:cTn id="23" dur="1" fill="hold">
                                          <p:stCondLst>
                                            <p:cond delay="0"/>
                                          </p:stCondLst>
                                        </p:cTn>
                                        <p:tgtEl>
                                          <p:spTgt spid="30722"/>
                                        </p:tgtEl>
                                        <p:attrNameLst>
                                          <p:attrName>style.visibility</p:attrName>
                                        </p:attrNameLst>
                                      </p:cBhvr>
                                      <p:to>
                                        <p:strVal val="visible"/>
                                      </p:to>
                                    </p:set>
                                    <p:anim calcmode="lin" valueType="num">
                                      <p:cBhvr>
                                        <p:cTn id="24" dur="500" fill="hold"/>
                                        <p:tgtEl>
                                          <p:spTgt spid="30722"/>
                                        </p:tgtEl>
                                        <p:attrNameLst>
                                          <p:attrName>ppt_w</p:attrName>
                                        </p:attrNameLst>
                                      </p:cBhvr>
                                      <p:tavLst>
                                        <p:tav tm="0">
                                          <p:val>
                                            <p:fltVal val="0"/>
                                          </p:val>
                                        </p:tav>
                                        <p:tav tm="100000">
                                          <p:val>
                                            <p:strVal val="#ppt_w"/>
                                          </p:val>
                                        </p:tav>
                                      </p:tavLst>
                                    </p:anim>
                                    <p:anim calcmode="lin" valueType="num">
                                      <p:cBhvr>
                                        <p:cTn id="25" dur="500" fill="hold"/>
                                        <p:tgtEl>
                                          <p:spTgt spid="3072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457200" y="1481328"/>
            <a:ext cx="4829180" cy="4525963"/>
          </a:xfrm>
        </p:spPr>
        <p:txBody>
          <a:bodyPr>
            <a:normAutofit fontScale="85000" lnSpcReduction="10000"/>
          </a:bodyPr>
          <a:lstStyle/>
          <a:p>
            <a:r>
              <a:rPr lang="ru-RU" dirty="0" smtClean="0"/>
              <a:t>От Дуная до Волги раскидано около двух сотен </a:t>
            </a:r>
            <a:r>
              <a:rPr lang="ru-RU" dirty="0" err="1" smtClean="0"/>
              <a:t>подкурганных</a:t>
            </a:r>
            <a:r>
              <a:rPr lang="ru-RU" dirty="0" smtClean="0"/>
              <a:t> погребений с деревянными стенами, которые принято считать киммерийскими. Иногда воина хоронили вместе с конем. В могилу помещали оружие, оселок, сбрую, еду и т. д. </a:t>
            </a:r>
          </a:p>
          <a:p>
            <a:r>
              <a:rPr lang="ru-RU" dirty="0" smtClean="0"/>
              <a:t>Над захоронениями нередко ставили каменную плиту в форме человека, на которой изображали предметы, принадлежащие воину при жизни. </a:t>
            </a:r>
            <a:endParaRPr lang="ru-RU" dirty="0"/>
          </a:p>
        </p:txBody>
      </p:sp>
      <p:sp>
        <p:nvSpPr>
          <p:cNvPr id="3" name="Заголовок 2"/>
          <p:cNvSpPr>
            <a:spLocks noGrp="1"/>
          </p:cNvSpPr>
          <p:nvPr>
            <p:ph type="title"/>
          </p:nvPr>
        </p:nvSpPr>
        <p:spPr/>
        <p:txBody>
          <a:bodyPr/>
          <a:lstStyle/>
          <a:p>
            <a:r>
              <a:rPr lang="ru-RU" dirty="0" smtClean="0"/>
              <a:t>Археологические памятники</a:t>
            </a:r>
            <a:endParaRPr lang="ru-RU" dirty="0"/>
          </a:p>
        </p:txBody>
      </p:sp>
      <p:pic>
        <p:nvPicPr>
          <p:cNvPr id="29700" name="Picture 4" descr="http://gorod.tomsk.ru/uploads/17045/1226172620/181545630_5ab9a5bd15.jpg"/>
          <p:cNvPicPr>
            <a:picLocks noChangeAspect="1" noChangeArrowheads="1"/>
          </p:cNvPicPr>
          <p:nvPr/>
        </p:nvPicPr>
        <p:blipFill>
          <a:blip r:embed="rId2"/>
          <a:srcRect/>
          <a:stretch>
            <a:fillRect/>
          </a:stretch>
        </p:blipFill>
        <p:spPr bwMode="auto">
          <a:xfrm>
            <a:off x="5214942" y="1785926"/>
            <a:ext cx="3571900" cy="2378886"/>
          </a:xfrm>
          <a:prstGeom prst="rect">
            <a:avLst/>
          </a:prstGeom>
          <a:noFill/>
        </p:spPr>
      </p:pic>
      <p:pic>
        <p:nvPicPr>
          <p:cNvPr id="29702" name="Picture 6" descr="http://pantikapei.ru/wp-content/uploads/2013/01/uz-oba-300x191.jpg"/>
          <p:cNvPicPr>
            <a:picLocks noChangeAspect="1" noChangeArrowheads="1"/>
          </p:cNvPicPr>
          <p:nvPr/>
        </p:nvPicPr>
        <p:blipFill>
          <a:blip r:embed="rId3"/>
          <a:srcRect/>
          <a:stretch>
            <a:fillRect/>
          </a:stretch>
        </p:blipFill>
        <p:spPr bwMode="auto">
          <a:xfrm>
            <a:off x="5357818" y="4299101"/>
            <a:ext cx="3500462" cy="2228629"/>
          </a:xfrm>
          <a:prstGeom prst="rect">
            <a:avLst/>
          </a:prstGeom>
          <a:noFill/>
        </p:spPr>
      </p:pic>
    </p:spTree>
  </p:cSld>
  <p:clrMapOvr>
    <a:masterClrMapping/>
  </p:clrMapOvr>
  <p:transition>
    <p:pull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18" presetClass="entr" presetSubtype="12" fill="hold" grpId="0" nodeType="clickEffect">
                                  <p:stCondLst>
                                    <p:cond delay="0"/>
                                  </p:stCondLst>
                                  <p:childTnLst>
                                    <p:set>
                                      <p:cBhvr>
                                        <p:cTn id="13" dur="1" fill="hold">
                                          <p:stCondLst>
                                            <p:cond delay="0"/>
                                          </p:stCondLst>
                                        </p:cTn>
                                        <p:tgtEl>
                                          <p:spTgt spid="2">
                                            <p:txEl>
                                              <p:pRg st="0" end="0"/>
                                            </p:txEl>
                                          </p:spTgt>
                                        </p:tgtEl>
                                        <p:attrNameLst>
                                          <p:attrName>style.visibility</p:attrName>
                                        </p:attrNameLst>
                                      </p:cBhvr>
                                      <p:to>
                                        <p:strVal val="visible"/>
                                      </p:to>
                                    </p:set>
                                    <p:animEffect transition="in" filter="strips(downLeft)">
                                      <p:cBhvr>
                                        <p:cTn id="14" dur="500"/>
                                        <p:tgtEl>
                                          <p:spTgt spid="2">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8" presetClass="entr" presetSubtype="12" fill="hold" grpId="0" nodeType="clickEffect">
                                  <p:stCondLst>
                                    <p:cond delay="0"/>
                                  </p:stCondLst>
                                  <p:childTnLst>
                                    <p:set>
                                      <p:cBhvr>
                                        <p:cTn id="18" dur="1" fill="hold">
                                          <p:stCondLst>
                                            <p:cond delay="0"/>
                                          </p:stCondLst>
                                        </p:cTn>
                                        <p:tgtEl>
                                          <p:spTgt spid="2">
                                            <p:txEl>
                                              <p:pRg st="1" end="1"/>
                                            </p:txEl>
                                          </p:spTgt>
                                        </p:tgtEl>
                                        <p:attrNameLst>
                                          <p:attrName>style.visibility</p:attrName>
                                        </p:attrNameLst>
                                      </p:cBhvr>
                                      <p:to>
                                        <p:strVal val="visible"/>
                                      </p:to>
                                    </p:set>
                                    <p:animEffect transition="in" filter="strips(downLeft)">
                                      <p:cBhvr>
                                        <p:cTn id="19" dur="500"/>
                                        <p:tgtEl>
                                          <p:spTgt spid="2">
                                            <p:txEl>
                                              <p:pRg st="1" end="1"/>
                                            </p:txEl>
                                          </p:spTgt>
                                        </p:tgtEl>
                                      </p:cBhvr>
                                    </p:animEffect>
                                  </p:childTnLst>
                                </p:cTn>
                              </p:par>
                              <p:par>
                                <p:cTn id="20" presetID="18" presetClass="entr" presetSubtype="12" fill="hold" nodeType="withEffect">
                                  <p:stCondLst>
                                    <p:cond delay="0"/>
                                  </p:stCondLst>
                                  <p:childTnLst>
                                    <p:set>
                                      <p:cBhvr>
                                        <p:cTn id="21" dur="1" fill="hold">
                                          <p:stCondLst>
                                            <p:cond delay="0"/>
                                          </p:stCondLst>
                                        </p:cTn>
                                        <p:tgtEl>
                                          <p:spTgt spid="29700"/>
                                        </p:tgtEl>
                                        <p:attrNameLst>
                                          <p:attrName>style.visibility</p:attrName>
                                        </p:attrNameLst>
                                      </p:cBhvr>
                                      <p:to>
                                        <p:strVal val="visible"/>
                                      </p:to>
                                    </p:set>
                                    <p:animEffect transition="in" filter="strips(downLeft)">
                                      <p:cBhvr>
                                        <p:cTn id="22" dur="500"/>
                                        <p:tgtEl>
                                          <p:spTgt spid="29700"/>
                                        </p:tgtEl>
                                      </p:cBhvr>
                                    </p:animEffect>
                                  </p:childTnLst>
                                </p:cTn>
                              </p:par>
                              <p:par>
                                <p:cTn id="23" presetID="18" presetClass="entr" presetSubtype="12" fill="hold" nodeType="withEffect">
                                  <p:stCondLst>
                                    <p:cond delay="0"/>
                                  </p:stCondLst>
                                  <p:childTnLst>
                                    <p:set>
                                      <p:cBhvr>
                                        <p:cTn id="24" dur="1" fill="hold">
                                          <p:stCondLst>
                                            <p:cond delay="0"/>
                                          </p:stCondLst>
                                        </p:cTn>
                                        <p:tgtEl>
                                          <p:spTgt spid="29702"/>
                                        </p:tgtEl>
                                        <p:attrNameLst>
                                          <p:attrName>style.visibility</p:attrName>
                                        </p:attrNameLst>
                                      </p:cBhvr>
                                      <p:to>
                                        <p:strVal val="visible"/>
                                      </p:to>
                                    </p:set>
                                    <p:animEffect transition="in" filter="strips(downLeft)">
                                      <p:cBhvr>
                                        <p:cTn id="25" dur="500"/>
                                        <p:tgtEl>
                                          <p:spTgt spid="297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p:txBody>
          <a:bodyPr/>
          <a:lstStyle/>
          <a:p>
            <a:r>
              <a:rPr lang="ru-RU" b="1" dirty="0" smtClean="0"/>
              <a:t>У киммерийцев существовал культ Богини-матери. Они верили в существование души и в загробную жизнь.</a:t>
            </a:r>
            <a:endParaRPr lang="ru-RU" dirty="0" smtClean="0"/>
          </a:p>
          <a:p>
            <a:r>
              <a:rPr lang="ru-RU" b="1" dirty="0" smtClean="0"/>
              <a:t>Искусство </a:t>
            </a:r>
            <a:r>
              <a:rPr lang="ru-RU" b="1" dirty="0" err="1" smtClean="0"/>
              <a:t>Киммерии</a:t>
            </a:r>
            <a:r>
              <a:rPr lang="ru-RU" b="1" dirty="0" smtClean="0"/>
              <a:t> дошло до нас в виде предметов повседневного обихода, которые использовались в качестве оберегов. Это бляшки с мальтийским (реже равноконечным) крестом и с ромбовидным значком, вписанным в круг.</a:t>
            </a:r>
            <a:endParaRPr lang="ru-RU" dirty="0" smtClean="0"/>
          </a:p>
          <a:p>
            <a:endParaRPr lang="ru-RU" dirty="0"/>
          </a:p>
        </p:txBody>
      </p:sp>
      <p:sp>
        <p:nvSpPr>
          <p:cNvPr id="3" name="Заголовок 2"/>
          <p:cNvSpPr>
            <a:spLocks noGrp="1"/>
          </p:cNvSpPr>
          <p:nvPr>
            <p:ph type="title"/>
          </p:nvPr>
        </p:nvSpPr>
        <p:spPr/>
        <p:txBody>
          <a:bodyPr/>
          <a:lstStyle/>
          <a:p>
            <a:r>
              <a:rPr lang="ru-RU" dirty="0" smtClean="0"/>
              <a:t>Религия и искусство</a:t>
            </a:r>
            <a:endParaRPr lang="ru-RU" dirty="0"/>
          </a:p>
        </p:txBody>
      </p:sp>
      <p:pic>
        <p:nvPicPr>
          <p:cNvPr id="4" name="Рисунок 3" descr="История Крыма. Ранний железный век. Новочеркасский (киммерийский) тип памятников. Инвентарь (1-24) и план (25) погребения 10 в кургане у с. Зольное. 1 - удила; 2 - псалий; 3-12 - прочие принадлежности узды; 13-22 - наконечники стрел; 23 - оселок; 24 - меч. 1, 2, 15-19 - бронза; 3-8, 10-14 - кость; 9 - железо и кость; 20-22, 24 - железо."/>
          <p:cNvPicPr/>
          <p:nvPr/>
        </p:nvPicPr>
        <p:blipFill>
          <a:blip r:embed="rId2"/>
          <a:srcRect l="38347" t="26452" r="36682" b="43072"/>
          <a:stretch>
            <a:fillRect/>
          </a:stretch>
        </p:blipFill>
        <p:spPr bwMode="auto">
          <a:xfrm rot="1713382">
            <a:off x="5311535" y="5108946"/>
            <a:ext cx="1463119" cy="1505092"/>
          </a:xfrm>
          <a:prstGeom prst="rect">
            <a:avLst/>
          </a:prstGeom>
          <a:noFill/>
          <a:ln w="9525">
            <a:noFill/>
            <a:miter lim="800000"/>
            <a:headEnd/>
            <a:tailEnd/>
          </a:ln>
        </p:spPr>
      </p:pic>
    </p:spTree>
  </p:cSld>
  <p:clrMapOvr>
    <a:masterClrMapping/>
  </p:clrMapOvr>
  <p:transition>
    <p:pull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0" presetClass="entr" presetSubtype="0" decel="100000" fill="hold" grpId="0" nodeType="clickEffect">
                                  <p:stCondLst>
                                    <p:cond delay="0"/>
                                  </p:stCondLst>
                                  <p:childTnLst>
                                    <p:set>
                                      <p:cBhvr>
                                        <p:cTn id="13" dur="1" fill="hold">
                                          <p:stCondLst>
                                            <p:cond delay="0"/>
                                          </p:stCondLst>
                                        </p:cTn>
                                        <p:tgtEl>
                                          <p:spTgt spid="2">
                                            <p:txEl>
                                              <p:pRg st="0" end="0"/>
                                            </p:txEl>
                                          </p:spTgt>
                                        </p:tgtEl>
                                        <p:attrNameLst>
                                          <p:attrName>style.visibility</p:attrName>
                                        </p:attrNameLst>
                                      </p:cBhvr>
                                      <p:to>
                                        <p:strVal val="visible"/>
                                      </p:to>
                                    </p:set>
                                    <p:anim calcmode="lin" valueType="num">
                                      <p:cBhvr>
                                        <p:cTn id="14" dur="1000" fill="hold"/>
                                        <p:tgtEl>
                                          <p:spTgt spid="2">
                                            <p:txEl>
                                              <p:pRg st="0" end="0"/>
                                            </p:txEl>
                                          </p:spTgt>
                                        </p:tgtEl>
                                        <p:attrNameLst>
                                          <p:attrName>ppt_w</p:attrName>
                                        </p:attrNameLst>
                                      </p:cBhvr>
                                      <p:tavLst>
                                        <p:tav tm="0">
                                          <p:val>
                                            <p:strVal val="#ppt_w+.3"/>
                                          </p:val>
                                        </p:tav>
                                        <p:tav tm="100000">
                                          <p:val>
                                            <p:strVal val="#ppt_w"/>
                                          </p:val>
                                        </p:tav>
                                      </p:tavLst>
                                    </p:anim>
                                    <p:anim calcmode="lin" valueType="num">
                                      <p:cBhvr>
                                        <p:cTn id="15" dur="1000" fill="hold"/>
                                        <p:tgtEl>
                                          <p:spTgt spid="2">
                                            <p:txEl>
                                              <p:pRg st="0" end="0"/>
                                            </p:txEl>
                                          </p:spTgt>
                                        </p:tgtEl>
                                        <p:attrNameLst>
                                          <p:attrName>ppt_h</p:attrName>
                                        </p:attrNameLst>
                                      </p:cBhvr>
                                      <p:tavLst>
                                        <p:tav tm="0">
                                          <p:val>
                                            <p:strVal val="#ppt_h"/>
                                          </p:val>
                                        </p:tav>
                                        <p:tav tm="100000">
                                          <p:val>
                                            <p:strVal val="#ppt_h"/>
                                          </p:val>
                                        </p:tav>
                                      </p:tavLst>
                                    </p:anim>
                                    <p:animEffect transition="in" filter="fade">
                                      <p:cBhvr>
                                        <p:cTn id="16" dur="1000"/>
                                        <p:tgtEl>
                                          <p:spTgt spid="2">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0" presetClass="entr" presetSubtype="0" decel="100000" fill="hold" grpId="0" nodeType="clickEffect">
                                  <p:stCondLst>
                                    <p:cond delay="0"/>
                                  </p:stCondLst>
                                  <p:childTnLst>
                                    <p:set>
                                      <p:cBhvr>
                                        <p:cTn id="20" dur="1" fill="hold">
                                          <p:stCondLst>
                                            <p:cond delay="0"/>
                                          </p:stCondLst>
                                        </p:cTn>
                                        <p:tgtEl>
                                          <p:spTgt spid="2">
                                            <p:txEl>
                                              <p:pRg st="1" end="1"/>
                                            </p:txEl>
                                          </p:spTgt>
                                        </p:tgtEl>
                                        <p:attrNameLst>
                                          <p:attrName>style.visibility</p:attrName>
                                        </p:attrNameLst>
                                      </p:cBhvr>
                                      <p:to>
                                        <p:strVal val="visible"/>
                                      </p:to>
                                    </p:set>
                                    <p:anim calcmode="lin" valueType="num">
                                      <p:cBhvr>
                                        <p:cTn id="21" dur="1000" fill="hold"/>
                                        <p:tgtEl>
                                          <p:spTgt spid="2">
                                            <p:txEl>
                                              <p:pRg st="1" end="1"/>
                                            </p:txEl>
                                          </p:spTgt>
                                        </p:tgtEl>
                                        <p:attrNameLst>
                                          <p:attrName>ppt_w</p:attrName>
                                        </p:attrNameLst>
                                      </p:cBhvr>
                                      <p:tavLst>
                                        <p:tav tm="0">
                                          <p:val>
                                            <p:strVal val="#ppt_w+.3"/>
                                          </p:val>
                                        </p:tav>
                                        <p:tav tm="100000">
                                          <p:val>
                                            <p:strVal val="#ppt_w"/>
                                          </p:val>
                                        </p:tav>
                                      </p:tavLst>
                                    </p:anim>
                                    <p:anim calcmode="lin" valueType="num">
                                      <p:cBhvr>
                                        <p:cTn id="22" dur="1000" fill="hold"/>
                                        <p:tgtEl>
                                          <p:spTgt spid="2">
                                            <p:txEl>
                                              <p:pRg st="1" end="1"/>
                                            </p:txEl>
                                          </p:spTgt>
                                        </p:tgtEl>
                                        <p:attrNameLst>
                                          <p:attrName>ppt_h</p:attrName>
                                        </p:attrNameLst>
                                      </p:cBhvr>
                                      <p:tavLst>
                                        <p:tav tm="0">
                                          <p:val>
                                            <p:strVal val="#ppt_h"/>
                                          </p:val>
                                        </p:tav>
                                        <p:tav tm="100000">
                                          <p:val>
                                            <p:strVal val="#ppt_h"/>
                                          </p:val>
                                        </p:tav>
                                      </p:tavLst>
                                    </p:anim>
                                    <p:animEffect transition="in" filter="fade">
                                      <p:cBhvr>
                                        <p:cTn id="23" dur="1000"/>
                                        <p:tgtEl>
                                          <p:spTgt spid="2">
                                            <p:txEl>
                                              <p:pRg st="1" end="1"/>
                                            </p:txEl>
                                          </p:spTgt>
                                        </p:tgtEl>
                                      </p:cBhvr>
                                    </p:animEffect>
                                  </p:childTnLst>
                                </p:cTn>
                              </p:par>
                              <p:par>
                                <p:cTn id="24" presetID="50" presetClass="entr" presetSubtype="0" decel="100000" fill="hold" nodeType="with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p:cTn id="26" dur="1000" fill="hold"/>
                                        <p:tgtEl>
                                          <p:spTgt spid="4"/>
                                        </p:tgtEl>
                                        <p:attrNameLst>
                                          <p:attrName>ppt_w</p:attrName>
                                        </p:attrNameLst>
                                      </p:cBhvr>
                                      <p:tavLst>
                                        <p:tav tm="0">
                                          <p:val>
                                            <p:strVal val="#ppt_w+.3"/>
                                          </p:val>
                                        </p:tav>
                                        <p:tav tm="100000">
                                          <p:val>
                                            <p:strVal val="#ppt_w"/>
                                          </p:val>
                                        </p:tav>
                                      </p:tavLst>
                                    </p:anim>
                                    <p:anim calcmode="lin" valueType="num">
                                      <p:cBhvr>
                                        <p:cTn id="27" dur="1000" fill="hold"/>
                                        <p:tgtEl>
                                          <p:spTgt spid="4"/>
                                        </p:tgtEl>
                                        <p:attrNameLst>
                                          <p:attrName>ppt_h</p:attrName>
                                        </p:attrNameLst>
                                      </p:cBhvr>
                                      <p:tavLst>
                                        <p:tav tm="0">
                                          <p:val>
                                            <p:strVal val="#ppt_h"/>
                                          </p:val>
                                        </p:tav>
                                        <p:tav tm="100000">
                                          <p:val>
                                            <p:strVal val="#ppt_h"/>
                                          </p:val>
                                        </p:tav>
                                      </p:tavLst>
                                    </p:anim>
                                    <p:animEffect transition="in" filter="fade">
                                      <p:cBhvr>
                                        <p:cTn id="28"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p:bldLst>
  </p:timing>
</p:sld>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_rels/theme4.xml.rels><?xml version="1.0" encoding="UTF-8" standalone="yes"?>
<Relationships xmlns="http://schemas.openxmlformats.org/package/2006/relationships"><Relationship Id="rId1" Type="http://schemas.openxmlformats.org/officeDocument/2006/relationships/image" Target="../media/image2.jpeg"/></Relationships>
</file>

<file path=ppt/theme/_rels/them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image" Target="../media/image3.jpeg"/></Relationships>
</file>

<file path=ppt/theme/_rels/theme8.xml.rels><?xml version="1.0" encoding="UTF-8" standalone="yes"?>
<Relationships xmlns="http://schemas.openxmlformats.org/package/2006/relationships"><Relationship Id="rId1" Type="http://schemas.openxmlformats.org/officeDocument/2006/relationships/image" Target="../media/image5.jpeg"/></Relationships>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Business Plan">
  <a:themeElements>
    <a:clrScheme name="Business Plan 1">
      <a:dk1>
        <a:srgbClr val="000000"/>
      </a:dk1>
      <a:lt1>
        <a:srgbClr val="EAEAEA"/>
      </a:lt1>
      <a:dk2>
        <a:srgbClr val="00763B"/>
      </a:dk2>
      <a:lt2>
        <a:srgbClr val="FFFFCC"/>
      </a:lt2>
      <a:accent1>
        <a:srgbClr val="CC6600"/>
      </a:accent1>
      <a:accent2>
        <a:srgbClr val="FF9900"/>
      </a:accent2>
      <a:accent3>
        <a:srgbClr val="AABDAF"/>
      </a:accent3>
      <a:accent4>
        <a:srgbClr val="C8C8C8"/>
      </a:accent4>
      <a:accent5>
        <a:srgbClr val="E2B8AA"/>
      </a:accent5>
      <a:accent6>
        <a:srgbClr val="E78A00"/>
      </a:accent6>
      <a:hlink>
        <a:srgbClr val="CC3300"/>
      </a:hlink>
      <a:folHlink>
        <a:srgbClr val="71BB96"/>
      </a:folHlink>
    </a:clrScheme>
    <a:fontScheme name="Business Plan">
      <a:majorFont>
        <a:latin typeface="Times New Roman"/>
        <a:ea typeface=""/>
        <a:cs typeface=""/>
      </a:majorFont>
      <a:minorFont>
        <a:latin typeface="Times New Roman"/>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ru-RU" sz="18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ru-RU" sz="18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Business Plan 1">
        <a:dk1>
          <a:srgbClr val="000000"/>
        </a:dk1>
        <a:lt1>
          <a:srgbClr val="EAEAEA"/>
        </a:lt1>
        <a:dk2>
          <a:srgbClr val="00763B"/>
        </a:dk2>
        <a:lt2>
          <a:srgbClr val="FFFFCC"/>
        </a:lt2>
        <a:accent1>
          <a:srgbClr val="CC6600"/>
        </a:accent1>
        <a:accent2>
          <a:srgbClr val="FF9900"/>
        </a:accent2>
        <a:accent3>
          <a:srgbClr val="AABDAF"/>
        </a:accent3>
        <a:accent4>
          <a:srgbClr val="C8C8C8"/>
        </a:accent4>
        <a:accent5>
          <a:srgbClr val="E2B8AA"/>
        </a:accent5>
        <a:accent6>
          <a:srgbClr val="E78A00"/>
        </a:accent6>
        <a:hlink>
          <a:srgbClr val="CC3300"/>
        </a:hlink>
        <a:folHlink>
          <a:srgbClr val="71BB96"/>
        </a:folHlink>
      </a:clrScheme>
      <a:clrMap bg1="dk2" tx1="lt1" bg2="dk1" tx2="lt2" accent1="accent1" accent2="accent2" accent3="accent3" accent4="accent4" accent5="accent5" accent6="accent6" hlink="hlink" folHlink="folHlink"/>
    </a:extraClrScheme>
    <a:extraClrScheme>
      <a:clrScheme name="Business Plan 2">
        <a:dk1>
          <a:srgbClr val="000000"/>
        </a:dk1>
        <a:lt1>
          <a:srgbClr val="FFFFFF"/>
        </a:lt1>
        <a:dk2>
          <a:srgbClr val="006633"/>
        </a:dk2>
        <a:lt2>
          <a:srgbClr val="FFFFFF"/>
        </a:lt2>
        <a:accent1>
          <a:srgbClr val="009999"/>
        </a:accent1>
        <a:accent2>
          <a:srgbClr val="8263A2"/>
        </a:accent2>
        <a:accent3>
          <a:srgbClr val="FFFFFF"/>
        </a:accent3>
        <a:accent4>
          <a:srgbClr val="000000"/>
        </a:accent4>
        <a:accent5>
          <a:srgbClr val="AACACA"/>
        </a:accent5>
        <a:accent6>
          <a:srgbClr val="755992"/>
        </a:accent6>
        <a:hlink>
          <a:srgbClr val="0665C6"/>
        </a:hlink>
        <a:folHlink>
          <a:srgbClr val="71BB96"/>
        </a:folHlink>
      </a:clrScheme>
      <a:clrMap bg1="lt1" tx1="dk1" bg2="lt2" tx2="dk2" accent1="accent1" accent2="accent2" accent3="accent3" accent4="accent4" accent5="accent5" accent6="accent6" hlink="hlink" folHlink="folHlink"/>
    </a:extraClrScheme>
    <a:extraClrScheme>
      <a:clrScheme name="Business Plan 3">
        <a:dk1>
          <a:srgbClr val="000000"/>
        </a:dk1>
        <a:lt1>
          <a:srgbClr val="FFFFFF"/>
        </a:lt1>
        <a:dk2>
          <a:srgbClr val="000000"/>
        </a:dk2>
        <a:lt2>
          <a:srgbClr val="FFFFFF"/>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usiness Plan 4">
        <a:dk1>
          <a:srgbClr val="271A0D"/>
        </a:dk1>
        <a:lt1>
          <a:srgbClr val="EAEAEA"/>
        </a:lt1>
        <a:dk2>
          <a:srgbClr val="996633"/>
        </a:dk2>
        <a:lt2>
          <a:srgbClr val="FFFFCC"/>
        </a:lt2>
        <a:accent1>
          <a:srgbClr val="CC6600"/>
        </a:accent1>
        <a:accent2>
          <a:srgbClr val="FF9900"/>
        </a:accent2>
        <a:accent3>
          <a:srgbClr val="CAB8AD"/>
        </a:accent3>
        <a:accent4>
          <a:srgbClr val="C8C8C8"/>
        </a:accent4>
        <a:accent5>
          <a:srgbClr val="E2B8AA"/>
        </a:accent5>
        <a:accent6>
          <a:srgbClr val="E78A00"/>
        </a:accent6>
        <a:hlink>
          <a:srgbClr val="CC3300"/>
        </a:hlink>
        <a:folHlink>
          <a:srgbClr val="CA9561"/>
        </a:folHlink>
      </a:clrScheme>
      <a:clrMap bg1="dk2" tx1="lt1" bg2="dk1" tx2="lt2" accent1="accent1" accent2="accent2" accent3="accent3" accent4="accent4" accent5="accent5" accent6="accent6" hlink="hlink" folHlink="folHlink"/>
    </a:extraClrScheme>
    <a:extraClrScheme>
      <a:clrScheme name="Business Plan 5">
        <a:dk1>
          <a:srgbClr val="001428"/>
        </a:dk1>
        <a:lt1>
          <a:srgbClr val="DDDDDD"/>
        </a:lt1>
        <a:dk2>
          <a:srgbClr val="336699"/>
        </a:dk2>
        <a:lt2>
          <a:srgbClr val="CCFFCC"/>
        </a:lt2>
        <a:accent1>
          <a:srgbClr val="009999"/>
        </a:accent1>
        <a:accent2>
          <a:srgbClr val="8263A2"/>
        </a:accent2>
        <a:accent3>
          <a:srgbClr val="ADB8CA"/>
        </a:accent3>
        <a:accent4>
          <a:srgbClr val="BDBDBD"/>
        </a:accent4>
        <a:accent5>
          <a:srgbClr val="AACACA"/>
        </a:accent5>
        <a:accent6>
          <a:srgbClr val="755992"/>
        </a:accent6>
        <a:hlink>
          <a:srgbClr val="0665C6"/>
        </a:hlink>
        <a:folHlink>
          <a:srgbClr val="699BCD"/>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Скругленный">
  <a:themeElements>
    <a:clrScheme name="Скругленный 1">
      <a:dk1>
        <a:srgbClr val="000000"/>
      </a:dk1>
      <a:lt1>
        <a:srgbClr val="FFFFFF"/>
      </a:lt1>
      <a:dk2>
        <a:srgbClr val="FFFFFF"/>
      </a:dk2>
      <a:lt2>
        <a:srgbClr val="669999"/>
      </a:lt2>
      <a:accent1>
        <a:srgbClr val="99CCFF"/>
      </a:accent1>
      <a:accent2>
        <a:srgbClr val="9999FF"/>
      </a:accent2>
      <a:accent3>
        <a:srgbClr val="FFFFFF"/>
      </a:accent3>
      <a:accent4>
        <a:srgbClr val="000000"/>
      </a:accent4>
      <a:accent5>
        <a:srgbClr val="CAE2FF"/>
      </a:accent5>
      <a:accent6>
        <a:srgbClr val="8A8AE7"/>
      </a:accent6>
      <a:hlink>
        <a:srgbClr val="996666"/>
      </a:hlink>
      <a:folHlink>
        <a:srgbClr val="6666CC"/>
      </a:folHlink>
    </a:clrScheme>
    <a:fontScheme name="Скругленный">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ru-RU" sz="18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ru-RU" sz="18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Скругленный 1">
        <a:dk1>
          <a:srgbClr val="000000"/>
        </a:dk1>
        <a:lt1>
          <a:srgbClr val="FFFFFF"/>
        </a:lt1>
        <a:dk2>
          <a:srgbClr val="FFFFFF"/>
        </a:dk2>
        <a:lt2>
          <a:srgbClr val="669999"/>
        </a:lt2>
        <a:accent1>
          <a:srgbClr val="99CCFF"/>
        </a:accent1>
        <a:accent2>
          <a:srgbClr val="9999FF"/>
        </a:accent2>
        <a:accent3>
          <a:srgbClr val="FFFFFF"/>
        </a:accent3>
        <a:accent4>
          <a:srgbClr val="000000"/>
        </a:accent4>
        <a:accent5>
          <a:srgbClr val="CAE2FF"/>
        </a:accent5>
        <a:accent6>
          <a:srgbClr val="8A8AE7"/>
        </a:accent6>
        <a:hlink>
          <a:srgbClr val="996666"/>
        </a:hlink>
        <a:folHlink>
          <a:srgbClr val="6666CC"/>
        </a:folHlink>
      </a:clrScheme>
      <a:clrMap bg1="lt1" tx1="dk1" bg2="lt2" tx2="dk2" accent1="accent1" accent2="accent2" accent3="accent3" accent4="accent4" accent5="accent5" accent6="accent6" hlink="hlink" folHlink="folHlink"/>
    </a:extraClrScheme>
    <a:extraClrScheme>
      <a:clrScheme name="Скругленный 2">
        <a:dk1>
          <a:srgbClr val="000000"/>
        </a:dk1>
        <a:lt1>
          <a:srgbClr val="FFFFFF"/>
        </a:lt1>
        <a:dk2>
          <a:srgbClr val="FFFFFF"/>
        </a:dk2>
        <a:lt2>
          <a:srgbClr val="817F3F"/>
        </a:lt2>
        <a:accent1>
          <a:srgbClr val="FFCC00"/>
        </a:accent1>
        <a:accent2>
          <a:srgbClr val="CC9900"/>
        </a:accent2>
        <a:accent3>
          <a:srgbClr val="FFFFFF"/>
        </a:accent3>
        <a:accent4>
          <a:srgbClr val="000000"/>
        </a:accent4>
        <a:accent5>
          <a:srgbClr val="FFE2AA"/>
        </a:accent5>
        <a:accent6>
          <a:srgbClr val="B98A00"/>
        </a:accent6>
        <a:hlink>
          <a:srgbClr val="996666"/>
        </a:hlink>
        <a:folHlink>
          <a:srgbClr val="C94503"/>
        </a:folHlink>
      </a:clrScheme>
      <a:clrMap bg1="lt1" tx1="dk1" bg2="lt2" tx2="dk2" accent1="accent1" accent2="accent2" accent3="accent3" accent4="accent4" accent5="accent5" accent6="accent6" hlink="hlink" folHlink="folHlink"/>
    </a:extraClrScheme>
    <a:extraClrScheme>
      <a:clrScheme name="Скругленный 3">
        <a:dk1>
          <a:srgbClr val="CC6600"/>
        </a:dk1>
        <a:lt1>
          <a:srgbClr val="FFFFFF"/>
        </a:lt1>
        <a:dk2>
          <a:srgbClr val="800000"/>
        </a:dk2>
        <a:lt2>
          <a:srgbClr val="FFFFFF"/>
        </a:lt2>
        <a:accent1>
          <a:srgbClr val="FF6600"/>
        </a:accent1>
        <a:accent2>
          <a:srgbClr val="33CCCC"/>
        </a:accent2>
        <a:accent3>
          <a:srgbClr val="C0AAAA"/>
        </a:accent3>
        <a:accent4>
          <a:srgbClr val="DADADA"/>
        </a:accent4>
        <a:accent5>
          <a:srgbClr val="FFB8AA"/>
        </a:accent5>
        <a:accent6>
          <a:srgbClr val="2DB9B9"/>
        </a:accent6>
        <a:hlink>
          <a:srgbClr val="99FF33"/>
        </a:hlink>
        <a:folHlink>
          <a:srgbClr val="CC3300"/>
        </a:folHlink>
      </a:clrScheme>
      <a:clrMap bg1="dk2" tx1="lt1" bg2="dk1" tx2="lt2" accent1="accent1" accent2="accent2" accent3="accent3" accent4="accent4" accent5="accent5" accent6="accent6" hlink="hlink" folHlink="folHlink"/>
    </a:extraClrScheme>
    <a:extraClrScheme>
      <a:clrScheme name="Скругленный 4">
        <a:dk1>
          <a:srgbClr val="993300"/>
        </a:dk1>
        <a:lt1>
          <a:srgbClr val="FFFFFF"/>
        </a:lt1>
        <a:dk2>
          <a:srgbClr val="431A01"/>
        </a:dk2>
        <a:lt2>
          <a:srgbClr val="FFFFFF"/>
        </a:lt2>
        <a:accent1>
          <a:srgbClr val="FFCC00"/>
        </a:accent1>
        <a:accent2>
          <a:srgbClr val="FF9966"/>
        </a:accent2>
        <a:accent3>
          <a:srgbClr val="B0ABAA"/>
        </a:accent3>
        <a:accent4>
          <a:srgbClr val="DADADA"/>
        </a:accent4>
        <a:accent5>
          <a:srgbClr val="FFE2AA"/>
        </a:accent5>
        <a:accent6>
          <a:srgbClr val="E78A5C"/>
        </a:accent6>
        <a:hlink>
          <a:srgbClr val="FF6600"/>
        </a:hlink>
        <a:folHlink>
          <a:srgbClr val="CC3300"/>
        </a:folHlink>
      </a:clrScheme>
      <a:clrMap bg1="dk2" tx1="lt1" bg2="dk1" tx2="lt2" accent1="accent1" accent2="accent2" accent3="accent3" accent4="accent4" accent5="accent5" accent6="accent6" hlink="hlink" folHlink="folHlink"/>
    </a:extraClrScheme>
    <a:extraClrScheme>
      <a:clrScheme name="Скругленный 5">
        <a:dk1>
          <a:srgbClr val="75878B"/>
        </a:dk1>
        <a:lt1>
          <a:srgbClr val="FFFFFF"/>
        </a:lt1>
        <a:dk2>
          <a:srgbClr val="260000"/>
        </a:dk2>
        <a:lt2>
          <a:srgbClr val="FFFFFF"/>
        </a:lt2>
        <a:accent1>
          <a:srgbClr val="0099CC"/>
        </a:accent1>
        <a:accent2>
          <a:srgbClr val="FF3300"/>
        </a:accent2>
        <a:accent3>
          <a:srgbClr val="ACAAAA"/>
        </a:accent3>
        <a:accent4>
          <a:srgbClr val="DADADA"/>
        </a:accent4>
        <a:accent5>
          <a:srgbClr val="AACAE2"/>
        </a:accent5>
        <a:accent6>
          <a:srgbClr val="E72D00"/>
        </a:accent6>
        <a:hlink>
          <a:srgbClr val="FFCC00"/>
        </a:hlink>
        <a:folHlink>
          <a:srgbClr val="CC0000"/>
        </a:folHlink>
      </a:clrScheme>
      <a:clrMap bg1="dk2" tx1="lt1" bg2="dk1" tx2="lt2" accent1="accent1" accent2="accent2" accent3="accent3" accent4="accent4" accent5="accent5" accent6="accent6" hlink="hlink" folHlink="folHlink"/>
    </a:extraClrScheme>
    <a:extraClrScheme>
      <a:clrScheme name="Скругленный 6">
        <a:dk1>
          <a:srgbClr val="666699"/>
        </a:dk1>
        <a:lt1>
          <a:srgbClr val="FFFFFF"/>
        </a:lt1>
        <a:dk2>
          <a:srgbClr val="000000"/>
        </a:dk2>
        <a:lt2>
          <a:srgbClr val="FFFFFF"/>
        </a:lt2>
        <a:accent1>
          <a:srgbClr val="9966FF"/>
        </a:accent1>
        <a:accent2>
          <a:srgbClr val="99CCFF"/>
        </a:accent2>
        <a:accent3>
          <a:srgbClr val="AAAAAA"/>
        </a:accent3>
        <a:accent4>
          <a:srgbClr val="DADADA"/>
        </a:accent4>
        <a:accent5>
          <a:srgbClr val="CAB8FF"/>
        </a:accent5>
        <a:accent6>
          <a:srgbClr val="8AB9E7"/>
        </a:accent6>
        <a:hlink>
          <a:srgbClr val="FFFFCC"/>
        </a:hlink>
        <a:folHlink>
          <a:srgbClr val="6600CC"/>
        </a:folHlink>
      </a:clrScheme>
      <a:clrMap bg1="dk2" tx1="lt1" bg2="dk1" tx2="lt2" accent1="accent1" accent2="accent2" accent3="accent3" accent4="accent4" accent5="accent5" accent6="accent6" hlink="hlink" folHlink="folHlink"/>
    </a:extraClrScheme>
    <a:extraClrScheme>
      <a:clrScheme name="Скругленный 7">
        <a:dk1>
          <a:srgbClr val="666699"/>
        </a:dk1>
        <a:lt1>
          <a:srgbClr val="FFFFFF"/>
        </a:lt1>
        <a:dk2>
          <a:srgbClr val="2A2A40"/>
        </a:dk2>
        <a:lt2>
          <a:srgbClr val="FFFFFF"/>
        </a:lt2>
        <a:accent1>
          <a:srgbClr val="006699"/>
        </a:accent1>
        <a:accent2>
          <a:srgbClr val="CC9900"/>
        </a:accent2>
        <a:accent3>
          <a:srgbClr val="ACACAF"/>
        </a:accent3>
        <a:accent4>
          <a:srgbClr val="DADADA"/>
        </a:accent4>
        <a:accent5>
          <a:srgbClr val="AAB8CA"/>
        </a:accent5>
        <a:accent6>
          <a:srgbClr val="B98A00"/>
        </a:accent6>
        <a:hlink>
          <a:srgbClr val="CC6600"/>
        </a:hlink>
        <a:folHlink>
          <a:srgbClr val="6C948A"/>
        </a:folHlink>
      </a:clrScheme>
      <a:clrMap bg1="dk2" tx1="lt1" bg2="dk1" tx2="lt2" accent1="accent1" accent2="accent2" accent3="accent3" accent4="accent4" accent5="accent5" accent6="accent6" hlink="hlink" folHlink="folHlink"/>
    </a:extraClrScheme>
    <a:extraClrScheme>
      <a:clrScheme name="Скругленный 8">
        <a:dk1>
          <a:srgbClr val="BECBD8"/>
        </a:dk1>
        <a:lt1>
          <a:srgbClr val="FFFFFF"/>
        </a:lt1>
        <a:dk2>
          <a:srgbClr val="2B335B"/>
        </a:dk2>
        <a:lt2>
          <a:srgbClr val="FFFFFF"/>
        </a:lt2>
        <a:accent1>
          <a:srgbClr val="0099CC"/>
        </a:accent1>
        <a:accent2>
          <a:srgbClr val="B5DBE3"/>
        </a:accent2>
        <a:accent3>
          <a:srgbClr val="ACADB5"/>
        </a:accent3>
        <a:accent4>
          <a:srgbClr val="DADADA"/>
        </a:accent4>
        <a:accent5>
          <a:srgbClr val="AACAE2"/>
        </a:accent5>
        <a:accent6>
          <a:srgbClr val="A4C6CE"/>
        </a:accent6>
        <a:hlink>
          <a:srgbClr val="FFCC00"/>
        </a:hlink>
        <a:folHlink>
          <a:srgbClr val="58648C"/>
        </a:folHlink>
      </a:clrScheme>
      <a:clrMap bg1="dk2" tx1="lt1" bg2="dk1" tx2="lt2" accent1="accent1" accent2="accent2" accent3="accent3" accent4="accent4" accent5="accent5" accent6="accent6" hlink="hlink" folHlink="folHlink"/>
    </a:extraClrScheme>
    <a:extraClrScheme>
      <a:clrScheme name="Скругленный 9">
        <a:dk1>
          <a:srgbClr val="3333FF"/>
        </a:dk1>
        <a:lt1>
          <a:srgbClr val="FFFFFF"/>
        </a:lt1>
        <a:dk2>
          <a:srgbClr val="000099"/>
        </a:dk2>
        <a:lt2>
          <a:srgbClr val="FFFFFF"/>
        </a:lt2>
        <a:accent1>
          <a:srgbClr val="339966"/>
        </a:accent1>
        <a:accent2>
          <a:srgbClr val="9999FF"/>
        </a:accent2>
        <a:accent3>
          <a:srgbClr val="AAAACA"/>
        </a:accent3>
        <a:accent4>
          <a:srgbClr val="DADADA"/>
        </a:accent4>
        <a:accent5>
          <a:srgbClr val="ADCAB8"/>
        </a:accent5>
        <a:accent6>
          <a:srgbClr val="8A8AE7"/>
        </a:accent6>
        <a:hlink>
          <a:srgbClr val="FFFF99"/>
        </a:hlink>
        <a:folHlink>
          <a:srgbClr val="17A0D1"/>
        </a:folHlink>
      </a:clrScheme>
      <a:clrMap bg1="dk2" tx1="lt1" bg2="dk1" tx2="lt2" accent1="accent1" accent2="accent2" accent3="accent3" accent4="accent4" accent5="accent5" accent6="accent6" hlink="hlink" folHlink="folHlink"/>
    </a:extraClrScheme>
    <a:extraClrScheme>
      <a:clrScheme name="Скругленный 10">
        <a:dk1>
          <a:srgbClr val="808000"/>
        </a:dk1>
        <a:lt1>
          <a:srgbClr val="FFFFFF"/>
        </a:lt1>
        <a:dk2>
          <a:srgbClr val="354418"/>
        </a:dk2>
        <a:lt2>
          <a:srgbClr val="FFFFFF"/>
        </a:lt2>
        <a:accent1>
          <a:srgbClr val="60897C"/>
        </a:accent1>
        <a:accent2>
          <a:srgbClr val="99CC00"/>
        </a:accent2>
        <a:accent3>
          <a:srgbClr val="AEB0AB"/>
        </a:accent3>
        <a:accent4>
          <a:srgbClr val="DADADA"/>
        </a:accent4>
        <a:accent5>
          <a:srgbClr val="B6C4BF"/>
        </a:accent5>
        <a:accent6>
          <a:srgbClr val="8AB900"/>
        </a:accent6>
        <a:hlink>
          <a:srgbClr val="CCCC00"/>
        </a:hlink>
        <a:folHlink>
          <a:srgbClr val="669900"/>
        </a:folHlink>
      </a:clrScheme>
      <a:clrMap bg1="dk2" tx1="lt1" bg2="dk1" tx2="lt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План">
  <a:themeElements>
    <a:clrScheme name="План 8">
      <a:dk1>
        <a:srgbClr val="000000"/>
      </a:dk1>
      <a:lt1>
        <a:srgbClr val="FFFFFF"/>
      </a:lt1>
      <a:dk2>
        <a:srgbClr val="8C0039"/>
      </a:dk2>
      <a:lt2>
        <a:srgbClr val="660066"/>
      </a:lt2>
      <a:accent1>
        <a:srgbClr val="C58BF9"/>
      </a:accent1>
      <a:accent2>
        <a:srgbClr val="9966FF"/>
      </a:accent2>
      <a:accent3>
        <a:srgbClr val="FFFFFF"/>
      </a:accent3>
      <a:accent4>
        <a:srgbClr val="000000"/>
      </a:accent4>
      <a:accent5>
        <a:srgbClr val="DFC4FB"/>
      </a:accent5>
      <a:accent6>
        <a:srgbClr val="8A5CE7"/>
      </a:accent6>
      <a:hlink>
        <a:srgbClr val="E4005C"/>
      </a:hlink>
      <a:folHlink>
        <a:srgbClr val="C36C03"/>
      </a:folHlink>
    </a:clrScheme>
    <a:fontScheme name="План">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ru-RU" sz="18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ru-RU" sz="18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План 1">
        <a:dk1>
          <a:srgbClr val="777777"/>
        </a:dk1>
        <a:lt1>
          <a:srgbClr val="FFFFFF"/>
        </a:lt1>
        <a:dk2>
          <a:srgbClr val="333333"/>
        </a:dk2>
        <a:lt2>
          <a:srgbClr val="FFF4C3"/>
        </a:lt2>
        <a:accent1>
          <a:srgbClr val="C892FA"/>
        </a:accent1>
        <a:accent2>
          <a:srgbClr val="9966FF"/>
        </a:accent2>
        <a:accent3>
          <a:srgbClr val="ADADAD"/>
        </a:accent3>
        <a:accent4>
          <a:srgbClr val="DADADA"/>
        </a:accent4>
        <a:accent5>
          <a:srgbClr val="E0C7FC"/>
        </a:accent5>
        <a:accent6>
          <a:srgbClr val="8A5CE7"/>
        </a:accent6>
        <a:hlink>
          <a:srgbClr val="E4005C"/>
        </a:hlink>
        <a:folHlink>
          <a:srgbClr val="DC7A04"/>
        </a:folHlink>
      </a:clrScheme>
      <a:clrMap bg1="dk2" tx1="lt1" bg2="dk1" tx2="lt2" accent1="accent1" accent2="accent2" accent3="accent3" accent4="accent4" accent5="accent5" accent6="accent6" hlink="hlink" folHlink="folHlink"/>
    </a:extraClrScheme>
    <a:extraClrScheme>
      <a:clrScheme name="План 2">
        <a:dk1>
          <a:srgbClr val="1C1C1C"/>
        </a:dk1>
        <a:lt1>
          <a:srgbClr val="FFFFFF"/>
        </a:lt1>
        <a:dk2>
          <a:srgbClr val="5F5F5F"/>
        </a:dk2>
        <a:lt2>
          <a:srgbClr val="FFFFCC"/>
        </a:lt2>
        <a:accent1>
          <a:srgbClr val="4A5B64"/>
        </a:accent1>
        <a:accent2>
          <a:srgbClr val="AF9387"/>
        </a:accent2>
        <a:accent3>
          <a:srgbClr val="B6B6B6"/>
        </a:accent3>
        <a:accent4>
          <a:srgbClr val="DADADA"/>
        </a:accent4>
        <a:accent5>
          <a:srgbClr val="B1B5B8"/>
        </a:accent5>
        <a:accent6>
          <a:srgbClr val="9E857A"/>
        </a:accent6>
        <a:hlink>
          <a:srgbClr val="F3C43F"/>
        </a:hlink>
        <a:folHlink>
          <a:srgbClr val="66CCFF"/>
        </a:folHlink>
      </a:clrScheme>
      <a:clrMap bg1="dk2" tx1="lt1" bg2="dk1" tx2="lt2" accent1="accent1" accent2="accent2" accent3="accent3" accent4="accent4" accent5="accent5" accent6="accent6" hlink="hlink" folHlink="folHlink"/>
    </a:extraClrScheme>
    <a:extraClrScheme>
      <a:clrScheme name="План 3">
        <a:dk1>
          <a:srgbClr val="4D4D4D"/>
        </a:dk1>
        <a:lt1>
          <a:srgbClr val="FFFFFF"/>
        </a:lt1>
        <a:dk2>
          <a:srgbClr val="666699"/>
        </a:dk2>
        <a:lt2>
          <a:srgbClr val="FFFFCC"/>
        </a:lt2>
        <a:accent1>
          <a:srgbClr val="8D8DB3"/>
        </a:accent1>
        <a:accent2>
          <a:srgbClr val="7A25D7"/>
        </a:accent2>
        <a:accent3>
          <a:srgbClr val="B8B8CA"/>
        </a:accent3>
        <a:accent4>
          <a:srgbClr val="DADADA"/>
        </a:accent4>
        <a:accent5>
          <a:srgbClr val="C5C5D6"/>
        </a:accent5>
        <a:accent6>
          <a:srgbClr val="6E20C3"/>
        </a:accent6>
        <a:hlink>
          <a:srgbClr val="66CCFF"/>
        </a:hlink>
        <a:folHlink>
          <a:srgbClr val="3333CC"/>
        </a:folHlink>
      </a:clrScheme>
      <a:clrMap bg1="dk2" tx1="lt1" bg2="dk1" tx2="lt2" accent1="accent1" accent2="accent2" accent3="accent3" accent4="accent4" accent5="accent5" accent6="accent6" hlink="hlink" folHlink="folHlink"/>
    </a:extraClrScheme>
    <a:extraClrScheme>
      <a:clrScheme name="План 4">
        <a:dk1>
          <a:srgbClr val="10187C"/>
        </a:dk1>
        <a:lt1>
          <a:srgbClr val="F8F8F8"/>
        </a:lt1>
        <a:dk2>
          <a:srgbClr val="538DC7"/>
        </a:dk2>
        <a:lt2>
          <a:srgbClr val="CCECFF"/>
        </a:lt2>
        <a:accent1>
          <a:srgbClr val="879EC7"/>
        </a:accent1>
        <a:accent2>
          <a:srgbClr val="461B8B"/>
        </a:accent2>
        <a:accent3>
          <a:srgbClr val="B3C5E0"/>
        </a:accent3>
        <a:accent4>
          <a:srgbClr val="D4D4D4"/>
        </a:accent4>
        <a:accent5>
          <a:srgbClr val="C3CCE0"/>
        </a:accent5>
        <a:accent6>
          <a:srgbClr val="3F177D"/>
        </a:accent6>
        <a:hlink>
          <a:srgbClr val="0000FF"/>
        </a:hlink>
        <a:folHlink>
          <a:srgbClr val="008000"/>
        </a:folHlink>
      </a:clrScheme>
      <a:clrMap bg1="dk2" tx1="lt1" bg2="dk1" tx2="lt2" accent1="accent1" accent2="accent2" accent3="accent3" accent4="accent4" accent5="accent5" accent6="accent6" hlink="hlink" folHlink="folHlink"/>
    </a:extraClrScheme>
    <a:extraClrScheme>
      <a:clrScheme name="План 5">
        <a:dk1>
          <a:srgbClr val="002F2E"/>
        </a:dk1>
        <a:lt1>
          <a:srgbClr val="FFFFFF"/>
        </a:lt1>
        <a:dk2>
          <a:srgbClr val="008080"/>
        </a:dk2>
        <a:lt2>
          <a:srgbClr val="FFFFCC"/>
        </a:lt2>
        <a:accent1>
          <a:srgbClr val="0E6A52"/>
        </a:accent1>
        <a:accent2>
          <a:srgbClr val="3553A7"/>
        </a:accent2>
        <a:accent3>
          <a:srgbClr val="AAC0C0"/>
        </a:accent3>
        <a:accent4>
          <a:srgbClr val="DADADA"/>
        </a:accent4>
        <a:accent5>
          <a:srgbClr val="AAB9B3"/>
        </a:accent5>
        <a:accent6>
          <a:srgbClr val="2F4A97"/>
        </a:accent6>
        <a:hlink>
          <a:srgbClr val="1ACE9F"/>
        </a:hlink>
        <a:folHlink>
          <a:srgbClr val="B5B5FF"/>
        </a:folHlink>
      </a:clrScheme>
      <a:clrMap bg1="dk2" tx1="lt1" bg2="dk1" tx2="lt2" accent1="accent1" accent2="accent2" accent3="accent3" accent4="accent4" accent5="accent5" accent6="accent6" hlink="hlink" folHlink="folHlink"/>
    </a:extraClrScheme>
    <a:extraClrScheme>
      <a:clrScheme name="План 6">
        <a:dk1>
          <a:srgbClr val="000000"/>
        </a:dk1>
        <a:lt1>
          <a:srgbClr val="E3FFFF"/>
        </a:lt1>
        <a:dk2>
          <a:srgbClr val="4400A8"/>
        </a:dk2>
        <a:lt2>
          <a:srgbClr val="005452"/>
        </a:lt2>
        <a:accent1>
          <a:srgbClr val="92CAC9"/>
        </a:accent1>
        <a:accent2>
          <a:srgbClr val="009999"/>
        </a:accent2>
        <a:accent3>
          <a:srgbClr val="EFFFFF"/>
        </a:accent3>
        <a:accent4>
          <a:srgbClr val="000000"/>
        </a:accent4>
        <a:accent5>
          <a:srgbClr val="C7E1E1"/>
        </a:accent5>
        <a:accent6>
          <a:srgbClr val="008A8A"/>
        </a:accent6>
        <a:hlink>
          <a:srgbClr val="187C16"/>
        </a:hlink>
        <a:folHlink>
          <a:srgbClr val="6600FF"/>
        </a:folHlink>
      </a:clrScheme>
      <a:clrMap bg1="lt1" tx1="dk1" bg2="lt2" tx2="dk2" accent1="accent1" accent2="accent2" accent3="accent3" accent4="accent4" accent5="accent5" accent6="accent6" hlink="hlink" folHlink="folHlink"/>
    </a:extraClrScheme>
    <a:extraClrScheme>
      <a:clrScheme name="План 7">
        <a:dk1>
          <a:srgbClr val="000000"/>
        </a:dk1>
        <a:lt1>
          <a:srgbClr val="CCFF99"/>
        </a:lt1>
        <a:dk2>
          <a:srgbClr val="CC99FF"/>
        </a:dk2>
        <a:lt2>
          <a:srgbClr val="1B3600"/>
        </a:lt2>
        <a:accent1>
          <a:srgbClr val="009900"/>
        </a:accent1>
        <a:accent2>
          <a:srgbClr val="B7CA02"/>
        </a:accent2>
        <a:accent3>
          <a:srgbClr val="E2FFCA"/>
        </a:accent3>
        <a:accent4>
          <a:srgbClr val="000000"/>
        </a:accent4>
        <a:accent5>
          <a:srgbClr val="AACAAA"/>
        </a:accent5>
        <a:accent6>
          <a:srgbClr val="A6B702"/>
        </a:accent6>
        <a:hlink>
          <a:srgbClr val="FFCC00"/>
        </a:hlink>
        <a:folHlink>
          <a:srgbClr val="FF9900"/>
        </a:folHlink>
      </a:clrScheme>
      <a:clrMap bg1="lt1" tx1="dk1" bg2="lt2" tx2="dk2" accent1="accent1" accent2="accent2" accent3="accent3" accent4="accent4" accent5="accent5" accent6="accent6" hlink="hlink" folHlink="folHlink"/>
    </a:extraClrScheme>
    <a:extraClrScheme>
      <a:clrScheme name="План 8">
        <a:dk1>
          <a:srgbClr val="000000"/>
        </a:dk1>
        <a:lt1>
          <a:srgbClr val="FFFFFF"/>
        </a:lt1>
        <a:dk2>
          <a:srgbClr val="8C0039"/>
        </a:dk2>
        <a:lt2>
          <a:srgbClr val="660066"/>
        </a:lt2>
        <a:accent1>
          <a:srgbClr val="C58BF9"/>
        </a:accent1>
        <a:accent2>
          <a:srgbClr val="9966FF"/>
        </a:accent2>
        <a:accent3>
          <a:srgbClr val="FFFFFF"/>
        </a:accent3>
        <a:accent4>
          <a:srgbClr val="000000"/>
        </a:accent4>
        <a:accent5>
          <a:srgbClr val="DFC4FB"/>
        </a:accent5>
        <a:accent6>
          <a:srgbClr val="8A5CE7"/>
        </a:accent6>
        <a:hlink>
          <a:srgbClr val="E4005C"/>
        </a:hlink>
        <a:folHlink>
          <a:srgbClr val="C36C03"/>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Водяные знаки">
  <a:themeElements>
    <a:clrScheme name="Водяные знаки 1">
      <a:dk1>
        <a:srgbClr val="000000"/>
      </a:dk1>
      <a:lt1>
        <a:srgbClr val="FFFFFF"/>
      </a:lt1>
      <a:dk2>
        <a:srgbClr val="000000"/>
      </a:dk2>
      <a:lt2>
        <a:srgbClr val="808080"/>
      </a:lt2>
      <a:accent1>
        <a:srgbClr val="CCCCFF"/>
      </a:accent1>
      <a:accent2>
        <a:srgbClr val="D9D8EC"/>
      </a:accent2>
      <a:accent3>
        <a:srgbClr val="FFFFFF"/>
      </a:accent3>
      <a:accent4>
        <a:srgbClr val="000000"/>
      </a:accent4>
      <a:accent5>
        <a:srgbClr val="E2E2FF"/>
      </a:accent5>
      <a:accent6>
        <a:srgbClr val="C4C4D6"/>
      </a:accent6>
      <a:hlink>
        <a:srgbClr val="6767FF"/>
      </a:hlink>
      <a:folHlink>
        <a:srgbClr val="9933FF"/>
      </a:folHlink>
    </a:clrScheme>
    <a:fontScheme name="Водяные знаки">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ru-RU" sz="18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ru-RU" sz="18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Водяные знаки 1">
        <a:dk1>
          <a:srgbClr val="000000"/>
        </a:dk1>
        <a:lt1>
          <a:srgbClr val="FFFFFF"/>
        </a:lt1>
        <a:dk2>
          <a:srgbClr val="000000"/>
        </a:dk2>
        <a:lt2>
          <a:srgbClr val="808080"/>
        </a:lt2>
        <a:accent1>
          <a:srgbClr val="CCCCFF"/>
        </a:accent1>
        <a:accent2>
          <a:srgbClr val="D9D8EC"/>
        </a:accent2>
        <a:accent3>
          <a:srgbClr val="FFFFFF"/>
        </a:accent3>
        <a:accent4>
          <a:srgbClr val="000000"/>
        </a:accent4>
        <a:accent5>
          <a:srgbClr val="E2E2FF"/>
        </a:accent5>
        <a:accent6>
          <a:srgbClr val="C4C4D6"/>
        </a:accent6>
        <a:hlink>
          <a:srgbClr val="6767FF"/>
        </a:hlink>
        <a:folHlink>
          <a:srgbClr val="9933FF"/>
        </a:folHlink>
      </a:clrScheme>
      <a:clrMap bg1="lt1" tx1="dk1" bg2="lt2" tx2="dk2" accent1="accent1" accent2="accent2" accent3="accent3" accent4="accent4" accent5="accent5" accent6="accent6" hlink="hlink" folHlink="folHlink"/>
    </a:extraClrScheme>
    <a:extraClrScheme>
      <a:clrScheme name="Водяные знаки 2">
        <a:dk1>
          <a:srgbClr val="000000"/>
        </a:dk1>
        <a:lt1>
          <a:srgbClr val="FFFFFF"/>
        </a:lt1>
        <a:dk2>
          <a:srgbClr val="666633"/>
        </a:dk2>
        <a:lt2>
          <a:srgbClr val="5F5F5F"/>
        </a:lt2>
        <a:accent1>
          <a:srgbClr val="FFCC00"/>
        </a:accent1>
        <a:accent2>
          <a:srgbClr val="EFF0B2"/>
        </a:accent2>
        <a:accent3>
          <a:srgbClr val="FFFFFF"/>
        </a:accent3>
        <a:accent4>
          <a:srgbClr val="000000"/>
        </a:accent4>
        <a:accent5>
          <a:srgbClr val="FFE2AA"/>
        </a:accent5>
        <a:accent6>
          <a:srgbClr val="D9D9A1"/>
        </a:accent6>
        <a:hlink>
          <a:srgbClr val="808000"/>
        </a:hlink>
        <a:folHlink>
          <a:srgbClr val="CCCC00"/>
        </a:folHlink>
      </a:clrScheme>
      <a:clrMap bg1="lt1" tx1="dk1" bg2="lt2" tx2="dk2" accent1="accent1" accent2="accent2" accent3="accent3" accent4="accent4" accent5="accent5" accent6="accent6" hlink="hlink" folHlink="folHlink"/>
    </a:extraClrScheme>
    <a:extraClrScheme>
      <a:clrScheme name="Водяные знаки 3">
        <a:dk1>
          <a:srgbClr val="000000"/>
        </a:dk1>
        <a:lt1>
          <a:srgbClr val="FFFFFF"/>
        </a:lt1>
        <a:dk2>
          <a:srgbClr val="000000"/>
        </a:dk2>
        <a:lt2>
          <a:srgbClr val="666699"/>
        </a:lt2>
        <a:accent1>
          <a:srgbClr val="9BB0CB"/>
        </a:accent1>
        <a:accent2>
          <a:srgbClr val="D1E0CE"/>
        </a:accent2>
        <a:accent3>
          <a:srgbClr val="FFFFFF"/>
        </a:accent3>
        <a:accent4>
          <a:srgbClr val="000000"/>
        </a:accent4>
        <a:accent5>
          <a:srgbClr val="CBD4E2"/>
        </a:accent5>
        <a:accent6>
          <a:srgbClr val="BDCBBA"/>
        </a:accent6>
        <a:hlink>
          <a:srgbClr val="8EA642"/>
        </a:hlink>
        <a:folHlink>
          <a:srgbClr val="CCCC00"/>
        </a:folHlink>
      </a:clrScheme>
      <a:clrMap bg1="lt1" tx1="dk1" bg2="lt2" tx2="dk2" accent1="accent1" accent2="accent2" accent3="accent3" accent4="accent4" accent5="accent5" accent6="accent6" hlink="hlink" folHlink="folHlink"/>
    </a:extraClrScheme>
    <a:extraClrScheme>
      <a:clrScheme name="Водяные знаки 4">
        <a:dk1>
          <a:srgbClr val="333300"/>
        </a:dk1>
        <a:lt1>
          <a:srgbClr val="FFFFCC"/>
        </a:lt1>
        <a:dk2>
          <a:srgbClr val="336600"/>
        </a:dk2>
        <a:lt2>
          <a:srgbClr val="FFFFCC"/>
        </a:lt2>
        <a:accent1>
          <a:srgbClr val="99CC00"/>
        </a:accent1>
        <a:accent2>
          <a:srgbClr val="669900"/>
        </a:accent2>
        <a:accent3>
          <a:srgbClr val="ADB8AA"/>
        </a:accent3>
        <a:accent4>
          <a:srgbClr val="DADAAE"/>
        </a:accent4>
        <a:accent5>
          <a:srgbClr val="CAE2AA"/>
        </a:accent5>
        <a:accent6>
          <a:srgbClr val="5C8A00"/>
        </a:accent6>
        <a:hlink>
          <a:srgbClr val="CC9900"/>
        </a:hlink>
        <a:folHlink>
          <a:srgbClr val="FFCC00"/>
        </a:folHlink>
      </a:clrScheme>
      <a:clrMap bg1="dk2" tx1="lt1" bg2="dk1" tx2="lt2" accent1="accent1" accent2="accent2" accent3="accent3" accent4="accent4" accent5="accent5" accent6="accent6" hlink="hlink" folHlink="folHlink"/>
    </a:extraClrScheme>
    <a:extraClrScheme>
      <a:clrScheme name="Водяные знаки 5">
        <a:dk1>
          <a:srgbClr val="424458"/>
        </a:dk1>
        <a:lt1>
          <a:srgbClr val="FFFFFF"/>
        </a:lt1>
        <a:dk2>
          <a:srgbClr val="004A48"/>
        </a:dk2>
        <a:lt2>
          <a:srgbClr val="FFFFFF"/>
        </a:lt2>
        <a:accent1>
          <a:srgbClr val="83B200"/>
        </a:accent1>
        <a:accent2>
          <a:srgbClr val="006260"/>
        </a:accent2>
        <a:accent3>
          <a:srgbClr val="AAB1B1"/>
        </a:accent3>
        <a:accent4>
          <a:srgbClr val="DADADA"/>
        </a:accent4>
        <a:accent5>
          <a:srgbClr val="C1D5AA"/>
        </a:accent5>
        <a:accent6>
          <a:srgbClr val="005856"/>
        </a:accent6>
        <a:hlink>
          <a:srgbClr val="6666FF"/>
        </a:hlink>
        <a:folHlink>
          <a:srgbClr val="B2B2B2"/>
        </a:folHlink>
      </a:clrScheme>
      <a:clrMap bg1="dk2" tx1="lt1" bg2="dk1" tx2="lt2" accent1="accent1" accent2="accent2" accent3="accent3" accent4="accent4" accent5="accent5" accent6="accent6" hlink="hlink" folHlink="folHlink"/>
    </a:extraClrScheme>
    <a:extraClrScheme>
      <a:clrScheme name="Водяные знаки 6">
        <a:dk1>
          <a:srgbClr val="000000"/>
        </a:dk1>
        <a:lt1>
          <a:srgbClr val="FFFFFF"/>
        </a:lt1>
        <a:dk2>
          <a:srgbClr val="1C2046"/>
        </a:dk2>
        <a:lt2>
          <a:srgbClr val="FFFFFF"/>
        </a:lt2>
        <a:accent1>
          <a:srgbClr val="00CCFF"/>
        </a:accent1>
        <a:accent2>
          <a:srgbClr val="2D226E"/>
        </a:accent2>
        <a:accent3>
          <a:srgbClr val="ABABB0"/>
        </a:accent3>
        <a:accent4>
          <a:srgbClr val="DADADA"/>
        </a:accent4>
        <a:accent5>
          <a:srgbClr val="AAE2FF"/>
        </a:accent5>
        <a:accent6>
          <a:srgbClr val="281E63"/>
        </a:accent6>
        <a:hlink>
          <a:srgbClr val="666699"/>
        </a:hlink>
        <a:folHlink>
          <a:srgbClr val="9999FF"/>
        </a:folHlink>
      </a:clrScheme>
      <a:clrMap bg1="dk2" tx1="lt1" bg2="dk1" tx2="lt2" accent1="accent1" accent2="accent2" accent3="accent3" accent4="accent4" accent5="accent5" accent6="accent6" hlink="hlink" folHlink="folHlink"/>
    </a:extraClrScheme>
    <a:extraClrScheme>
      <a:clrScheme name="Водяные знаки 7">
        <a:dk1>
          <a:srgbClr val="424458"/>
        </a:dk1>
        <a:lt1>
          <a:srgbClr val="FFFFFF"/>
        </a:lt1>
        <a:dk2>
          <a:srgbClr val="000066"/>
        </a:dk2>
        <a:lt2>
          <a:srgbClr val="FFFFFF"/>
        </a:lt2>
        <a:accent1>
          <a:srgbClr val="6666FF"/>
        </a:accent1>
        <a:accent2>
          <a:srgbClr val="333399"/>
        </a:accent2>
        <a:accent3>
          <a:srgbClr val="AAAAB8"/>
        </a:accent3>
        <a:accent4>
          <a:srgbClr val="DADADA"/>
        </a:accent4>
        <a:accent5>
          <a:srgbClr val="B8B8FF"/>
        </a:accent5>
        <a:accent6>
          <a:srgbClr val="2D2D8A"/>
        </a:accent6>
        <a:hlink>
          <a:srgbClr val="FF9900"/>
        </a:hlink>
        <a:folHlink>
          <a:srgbClr val="CCCC00"/>
        </a:folHlink>
      </a:clrScheme>
      <a:clrMap bg1="dk2" tx1="lt1" bg2="dk1" tx2="lt2" accent1="accent1" accent2="accent2" accent3="accent3" accent4="accent4" accent5="accent5" accent6="accent6" hlink="hlink" folHlink="folHlink"/>
    </a:extraClrScheme>
    <a:extraClrScheme>
      <a:clrScheme name="Водяные знаки 8">
        <a:dk1>
          <a:srgbClr val="1C1C1C"/>
        </a:dk1>
        <a:lt1>
          <a:srgbClr val="FFFFCC"/>
        </a:lt1>
        <a:dk2>
          <a:srgbClr val="390B20"/>
        </a:dk2>
        <a:lt2>
          <a:srgbClr val="FFFFCC"/>
        </a:lt2>
        <a:accent1>
          <a:srgbClr val="FF916F"/>
        </a:accent1>
        <a:accent2>
          <a:srgbClr val="561450"/>
        </a:accent2>
        <a:accent3>
          <a:srgbClr val="AEAAAB"/>
        </a:accent3>
        <a:accent4>
          <a:srgbClr val="DADAAE"/>
        </a:accent4>
        <a:accent5>
          <a:srgbClr val="FFC7BB"/>
        </a:accent5>
        <a:accent6>
          <a:srgbClr val="4D1148"/>
        </a:accent6>
        <a:hlink>
          <a:srgbClr val="637D95"/>
        </a:hlink>
        <a:folHlink>
          <a:srgbClr val="FFCC00"/>
        </a:folHlink>
      </a:clrScheme>
      <a:clrMap bg1="dk2" tx1="lt1" bg2="dk1" tx2="lt2" accent1="accent1" accent2="accent2" accent3="accent3" accent4="accent4" accent5="accent5" accent6="accent6" hlink="hlink" folHlink="folHlink"/>
    </a:extraClrScheme>
    <a:extraClrScheme>
      <a:clrScheme name="Водяные знаки 9">
        <a:dk1>
          <a:srgbClr val="4C0000"/>
        </a:dk1>
        <a:lt1>
          <a:srgbClr val="FFFFFF"/>
        </a:lt1>
        <a:dk2>
          <a:srgbClr val="722104"/>
        </a:dk2>
        <a:lt2>
          <a:srgbClr val="FFFFFF"/>
        </a:lt2>
        <a:accent1>
          <a:srgbClr val="CC6600"/>
        </a:accent1>
        <a:accent2>
          <a:srgbClr val="8A2E00"/>
        </a:accent2>
        <a:accent3>
          <a:srgbClr val="BCABAA"/>
        </a:accent3>
        <a:accent4>
          <a:srgbClr val="DADADA"/>
        </a:accent4>
        <a:accent5>
          <a:srgbClr val="E2B8AA"/>
        </a:accent5>
        <a:accent6>
          <a:srgbClr val="7D2900"/>
        </a:accent6>
        <a:hlink>
          <a:srgbClr val="FFCC00"/>
        </a:hlink>
        <a:folHlink>
          <a:srgbClr val="FF9900"/>
        </a:folHlink>
      </a:clrScheme>
      <a:clrMap bg1="dk2" tx1="lt1" bg2="dk1" tx2="lt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Лучи">
  <a:themeElements>
    <a:clrScheme name="Лучи 2">
      <a:dk1>
        <a:srgbClr val="000080"/>
      </a:dk1>
      <a:lt1>
        <a:srgbClr val="FFFFFF"/>
      </a:lt1>
      <a:dk2>
        <a:srgbClr val="000099"/>
      </a:dk2>
      <a:lt2>
        <a:srgbClr val="FFFFFF"/>
      </a:lt2>
      <a:accent1>
        <a:srgbClr val="3366FF"/>
      </a:accent1>
      <a:accent2>
        <a:srgbClr val="7B46D0"/>
      </a:accent2>
      <a:accent3>
        <a:srgbClr val="AAAACA"/>
      </a:accent3>
      <a:accent4>
        <a:srgbClr val="DADADA"/>
      </a:accent4>
      <a:accent5>
        <a:srgbClr val="ADB8FF"/>
      </a:accent5>
      <a:accent6>
        <a:srgbClr val="6F3FBC"/>
      </a:accent6>
      <a:hlink>
        <a:srgbClr val="86D1EC"/>
      </a:hlink>
      <a:folHlink>
        <a:srgbClr val="45C984"/>
      </a:folHlink>
    </a:clrScheme>
    <a:fontScheme name="Лучи">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ru-RU" sz="18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ru-RU" sz="18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Лучи 1">
        <a:dk1>
          <a:srgbClr val="1A006C"/>
        </a:dk1>
        <a:lt1>
          <a:srgbClr val="FFFFFF"/>
        </a:lt1>
        <a:dk2>
          <a:srgbClr val="000066"/>
        </a:dk2>
        <a:lt2>
          <a:srgbClr val="CCCCFF"/>
        </a:lt2>
        <a:accent1>
          <a:srgbClr val="0099CC"/>
        </a:accent1>
        <a:accent2>
          <a:srgbClr val="6600CC"/>
        </a:accent2>
        <a:accent3>
          <a:srgbClr val="AAAAB8"/>
        </a:accent3>
        <a:accent4>
          <a:srgbClr val="DADADA"/>
        </a:accent4>
        <a:accent5>
          <a:srgbClr val="AACAE2"/>
        </a:accent5>
        <a:accent6>
          <a:srgbClr val="5C00B9"/>
        </a:accent6>
        <a:hlink>
          <a:srgbClr val="9999FF"/>
        </a:hlink>
        <a:folHlink>
          <a:srgbClr val="33CCCC"/>
        </a:folHlink>
      </a:clrScheme>
      <a:clrMap bg1="dk2" tx1="lt1" bg2="dk1" tx2="lt2" accent1="accent1" accent2="accent2" accent3="accent3" accent4="accent4" accent5="accent5" accent6="accent6" hlink="hlink" folHlink="folHlink"/>
    </a:extraClrScheme>
    <a:extraClrScheme>
      <a:clrScheme name="Лучи 2">
        <a:dk1>
          <a:srgbClr val="000080"/>
        </a:dk1>
        <a:lt1>
          <a:srgbClr val="FFFFFF"/>
        </a:lt1>
        <a:dk2>
          <a:srgbClr val="000099"/>
        </a:dk2>
        <a:lt2>
          <a:srgbClr val="FFFFFF"/>
        </a:lt2>
        <a:accent1>
          <a:srgbClr val="3366FF"/>
        </a:accent1>
        <a:accent2>
          <a:srgbClr val="7B46D0"/>
        </a:accent2>
        <a:accent3>
          <a:srgbClr val="AAAACA"/>
        </a:accent3>
        <a:accent4>
          <a:srgbClr val="DADADA"/>
        </a:accent4>
        <a:accent5>
          <a:srgbClr val="ADB8FF"/>
        </a:accent5>
        <a:accent6>
          <a:srgbClr val="6F3FBC"/>
        </a:accent6>
        <a:hlink>
          <a:srgbClr val="86D1EC"/>
        </a:hlink>
        <a:folHlink>
          <a:srgbClr val="45C984"/>
        </a:folHlink>
      </a:clrScheme>
      <a:clrMap bg1="dk2" tx1="lt1" bg2="dk1" tx2="lt2" accent1="accent1" accent2="accent2" accent3="accent3" accent4="accent4" accent5="accent5" accent6="accent6" hlink="hlink" folHlink="folHlink"/>
    </a:extraClrScheme>
    <a:extraClrScheme>
      <a:clrScheme name="Лучи 3">
        <a:dk1>
          <a:srgbClr val="3F4873"/>
        </a:dk1>
        <a:lt1>
          <a:srgbClr val="FFFFFF"/>
        </a:lt1>
        <a:dk2>
          <a:srgbClr val="4F598D"/>
        </a:dk2>
        <a:lt2>
          <a:srgbClr val="CCECFF"/>
        </a:lt2>
        <a:accent1>
          <a:srgbClr val="0099CC"/>
        </a:accent1>
        <a:accent2>
          <a:srgbClr val="4C8470"/>
        </a:accent2>
        <a:accent3>
          <a:srgbClr val="B2B5C5"/>
        </a:accent3>
        <a:accent4>
          <a:srgbClr val="DADADA"/>
        </a:accent4>
        <a:accent5>
          <a:srgbClr val="AACAE2"/>
        </a:accent5>
        <a:accent6>
          <a:srgbClr val="447765"/>
        </a:accent6>
        <a:hlink>
          <a:srgbClr val="99CC00"/>
        </a:hlink>
        <a:folHlink>
          <a:srgbClr val="96A4C8"/>
        </a:folHlink>
      </a:clrScheme>
      <a:clrMap bg1="dk2" tx1="lt1" bg2="dk1" tx2="lt2" accent1="accent1" accent2="accent2" accent3="accent3" accent4="accent4" accent5="accent5" accent6="accent6" hlink="hlink" folHlink="folHlink"/>
    </a:extraClrScheme>
    <a:extraClrScheme>
      <a:clrScheme name="Лучи 4">
        <a:dk1>
          <a:srgbClr val="006E6B"/>
        </a:dk1>
        <a:lt1>
          <a:srgbClr val="FFFFFF"/>
        </a:lt1>
        <a:dk2>
          <a:srgbClr val="008080"/>
        </a:dk2>
        <a:lt2>
          <a:srgbClr val="E2EFCD"/>
        </a:lt2>
        <a:accent1>
          <a:srgbClr val="33CCCC"/>
        </a:accent1>
        <a:accent2>
          <a:srgbClr val="6352B8"/>
        </a:accent2>
        <a:accent3>
          <a:srgbClr val="AAC0C0"/>
        </a:accent3>
        <a:accent4>
          <a:srgbClr val="DADADA"/>
        </a:accent4>
        <a:accent5>
          <a:srgbClr val="ADE2E2"/>
        </a:accent5>
        <a:accent6>
          <a:srgbClr val="5949A6"/>
        </a:accent6>
        <a:hlink>
          <a:srgbClr val="CCFFFF"/>
        </a:hlink>
        <a:folHlink>
          <a:srgbClr val="99CCFF"/>
        </a:folHlink>
      </a:clrScheme>
      <a:clrMap bg1="dk2" tx1="lt1" bg2="dk1" tx2="lt2" accent1="accent1" accent2="accent2" accent3="accent3" accent4="accent4" accent5="accent5" accent6="accent6" hlink="hlink" folHlink="folHlink"/>
    </a:extraClrScheme>
    <a:extraClrScheme>
      <a:clrScheme name="Лучи 5">
        <a:dk1>
          <a:srgbClr val="48562C"/>
        </a:dk1>
        <a:lt1>
          <a:srgbClr val="FFFFFF"/>
        </a:lt1>
        <a:dk2>
          <a:srgbClr val="546434"/>
        </a:dk2>
        <a:lt2>
          <a:srgbClr val="FFFFCC"/>
        </a:lt2>
        <a:accent1>
          <a:srgbClr val="7B8A6E"/>
        </a:accent1>
        <a:accent2>
          <a:srgbClr val="527C3A"/>
        </a:accent2>
        <a:accent3>
          <a:srgbClr val="B3B8AE"/>
        </a:accent3>
        <a:accent4>
          <a:srgbClr val="DADADA"/>
        </a:accent4>
        <a:accent5>
          <a:srgbClr val="BFC4BA"/>
        </a:accent5>
        <a:accent6>
          <a:srgbClr val="497034"/>
        </a:accent6>
        <a:hlink>
          <a:srgbClr val="55B55E"/>
        </a:hlink>
        <a:folHlink>
          <a:srgbClr val="85B3B1"/>
        </a:folHlink>
      </a:clrScheme>
      <a:clrMap bg1="dk2" tx1="lt1" bg2="dk1" tx2="lt2" accent1="accent1" accent2="accent2" accent3="accent3" accent4="accent4" accent5="accent5" accent6="accent6" hlink="hlink" folHlink="folHlink"/>
    </a:extraClrScheme>
    <a:extraClrScheme>
      <a:clrScheme name="Лучи 6">
        <a:dk1>
          <a:srgbClr val="96B29E"/>
        </a:dk1>
        <a:lt1>
          <a:srgbClr val="FFFFFF"/>
        </a:lt1>
        <a:dk2>
          <a:srgbClr val="A5BDAC"/>
        </a:dk2>
        <a:lt2>
          <a:srgbClr val="FFFFCC"/>
        </a:lt2>
        <a:accent1>
          <a:srgbClr val="4E8880"/>
        </a:accent1>
        <a:accent2>
          <a:srgbClr val="2F71B9"/>
        </a:accent2>
        <a:accent3>
          <a:srgbClr val="CFDBD2"/>
        </a:accent3>
        <a:accent4>
          <a:srgbClr val="DADADA"/>
        </a:accent4>
        <a:accent5>
          <a:srgbClr val="B2C3C0"/>
        </a:accent5>
        <a:accent6>
          <a:srgbClr val="2A66A7"/>
        </a:accent6>
        <a:hlink>
          <a:srgbClr val="9DC0E7"/>
        </a:hlink>
        <a:folHlink>
          <a:srgbClr val="54CA89"/>
        </a:folHlink>
      </a:clrScheme>
      <a:clrMap bg1="dk2" tx1="lt1" bg2="dk1" tx2="lt2" accent1="accent1" accent2="accent2" accent3="accent3" accent4="accent4" accent5="accent5" accent6="accent6" hlink="hlink" folHlink="folHlink"/>
    </a:extraClrScheme>
    <a:extraClrScheme>
      <a:clrScheme name="Лучи 7">
        <a:dk1>
          <a:srgbClr val="D49C00"/>
        </a:dk1>
        <a:lt1>
          <a:srgbClr val="FFFFFF"/>
        </a:lt1>
        <a:dk2>
          <a:srgbClr val="CC9900"/>
        </a:dk2>
        <a:lt2>
          <a:srgbClr val="CEBD40"/>
        </a:lt2>
        <a:accent1>
          <a:srgbClr val="CC6600"/>
        </a:accent1>
        <a:accent2>
          <a:srgbClr val="808000"/>
        </a:accent2>
        <a:accent3>
          <a:srgbClr val="E2CAAA"/>
        </a:accent3>
        <a:accent4>
          <a:srgbClr val="DADADA"/>
        </a:accent4>
        <a:accent5>
          <a:srgbClr val="E2B8AA"/>
        </a:accent5>
        <a:accent6>
          <a:srgbClr val="737300"/>
        </a:accent6>
        <a:hlink>
          <a:srgbClr val="FF9900"/>
        </a:hlink>
        <a:folHlink>
          <a:srgbClr val="FFFF99"/>
        </a:folHlink>
      </a:clrScheme>
      <a:clrMap bg1="dk2" tx1="lt1" bg2="dk1" tx2="lt2" accent1="accent1" accent2="accent2" accent3="accent3" accent4="accent4" accent5="accent5" accent6="accent6" hlink="hlink" folHlink="folHlink"/>
    </a:extraClrScheme>
    <a:extraClrScheme>
      <a:clrScheme name="Лучи 8">
        <a:dk1>
          <a:srgbClr val="881700"/>
        </a:dk1>
        <a:lt1>
          <a:srgbClr val="FAF9E6"/>
        </a:lt1>
        <a:dk2>
          <a:srgbClr val="990000"/>
        </a:dk2>
        <a:lt2>
          <a:srgbClr val="EADC78"/>
        </a:lt2>
        <a:accent1>
          <a:srgbClr val="FF6600"/>
        </a:accent1>
        <a:accent2>
          <a:srgbClr val="B86D52"/>
        </a:accent2>
        <a:accent3>
          <a:srgbClr val="CAAAAA"/>
        </a:accent3>
        <a:accent4>
          <a:srgbClr val="D6D5C4"/>
        </a:accent4>
        <a:accent5>
          <a:srgbClr val="FFB8AA"/>
        </a:accent5>
        <a:accent6>
          <a:srgbClr val="A66249"/>
        </a:accent6>
        <a:hlink>
          <a:srgbClr val="D78D15"/>
        </a:hlink>
        <a:folHlink>
          <a:srgbClr val="C6B37E"/>
        </a:folHlink>
      </a:clrScheme>
      <a:clrMap bg1="dk2" tx1="lt1" bg2="dk1" tx2="lt2" accent1="accent1" accent2="accent2" accent3="accent3" accent4="accent4" accent5="accent5" accent6="accent6" hlink="hlink" folHlink="folHlink"/>
    </a:extraClrScheme>
    <a:extraClrScheme>
      <a:clrScheme name="Лучи 9">
        <a:dk1>
          <a:srgbClr val="000000"/>
        </a:dk1>
        <a:lt1>
          <a:srgbClr val="FFFFFF"/>
        </a:lt1>
        <a:dk2>
          <a:srgbClr val="000000"/>
        </a:dk2>
        <a:lt2>
          <a:srgbClr val="DDDDDD"/>
        </a:lt2>
        <a:accent1>
          <a:srgbClr val="E6F5F6"/>
        </a:accent1>
        <a:accent2>
          <a:srgbClr val="A5E1A8"/>
        </a:accent2>
        <a:accent3>
          <a:srgbClr val="FFFFFF"/>
        </a:accent3>
        <a:accent4>
          <a:srgbClr val="000000"/>
        </a:accent4>
        <a:accent5>
          <a:srgbClr val="F0F9FA"/>
        </a:accent5>
        <a:accent6>
          <a:srgbClr val="95CC98"/>
        </a:accent6>
        <a:hlink>
          <a:srgbClr val="5B00B6"/>
        </a:hlink>
        <a:folHlink>
          <a:srgbClr val="34988E"/>
        </a:folHlink>
      </a:clrScheme>
      <a:clrMap bg1="lt1" tx1="dk1" bg2="lt2" tx2="dk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Вершина горы">
  <a:themeElements>
    <a:clrScheme name="Вершина горы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Вершина горы">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ru-RU" sz="18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ru-RU" sz="18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Вершина горы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Вершина горы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Вершина горы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Вершина горы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Вершина горы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Вершина горы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Вершина горы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Вершина горы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Вершина горы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Техническая">
  <a:themeElements>
    <a:clrScheme name="Техническая">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Техническая">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Техническая">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ppt/theme/theme3.xml><?xml version="1.0" encoding="utf-8"?>
<a:theme xmlns:a="http://schemas.openxmlformats.org/drawingml/2006/main" name="Открытая">
  <a:themeElements>
    <a:clrScheme name="Открытая">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Другая 3">
      <a:majorFont>
        <a:latin typeface="Times New Roman"/>
        <a:ea typeface=""/>
        <a:cs typeface=""/>
      </a:majorFont>
      <a:minorFont>
        <a:latin typeface="Times New Roman"/>
        <a:ea typeface=""/>
        <a:cs typeface=""/>
      </a:minorFont>
    </a:fontScheme>
    <a:fmtScheme name="Открытая">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4.xml><?xml version="1.0" encoding="utf-8"?>
<a:theme xmlns:a="http://schemas.openxmlformats.org/drawingml/2006/main" name="Яркая">
  <a:themeElements>
    <a:clrScheme name="Яркая">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Яркая">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Яркая">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1200"/>
                <a:satMod val="150000"/>
              </a:schemeClr>
              <a:schemeClr val="phClr">
                <a:tint val="90000"/>
                <a:satMod val="150000"/>
              </a:schemeClr>
            </a:duotone>
          </a:blip>
          <a:tile tx="0" ty="0" sx="70000" sy="70000" flip="none" algn="tl"/>
        </a:blipFill>
      </a:bgFillStyleLst>
    </a:fmtScheme>
  </a:themeElements>
  <a:objectDefaults/>
  <a:extraClrSchemeLst/>
</a:theme>
</file>

<file path=ppt/theme/theme5.xml><?xml version="1.0" encoding="utf-8"?>
<a:theme xmlns:a="http://schemas.openxmlformats.org/drawingml/2006/main" name="1_Техническая">
  <a:themeElements>
    <a:clrScheme name="Техническая">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Техническая">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Техническая">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ppt/theme/theme6.xml><?xml version="1.0" encoding="utf-8"?>
<a:theme xmlns:a="http://schemas.openxmlformats.org/drawingml/2006/main" name="Трек">
  <a:themeElements>
    <a:clrScheme name="Трек">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Трек">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Трек">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7.xml><?xml version="1.0" encoding="utf-8"?>
<a:theme xmlns:a="http://schemas.openxmlformats.org/drawingml/2006/main" name="Тема4">
  <a:themeElements>
    <a:clrScheme name="Тема Office 1">
      <a:dk1>
        <a:srgbClr val="220011"/>
      </a:dk1>
      <a:lt1>
        <a:srgbClr val="FFFFCC"/>
      </a:lt1>
      <a:dk2>
        <a:srgbClr val="660033"/>
      </a:dk2>
      <a:lt2>
        <a:srgbClr val="FFCC00"/>
      </a:lt2>
      <a:accent1>
        <a:srgbClr val="CC0099"/>
      </a:accent1>
      <a:accent2>
        <a:srgbClr val="56002B"/>
      </a:accent2>
      <a:accent3>
        <a:srgbClr val="B8AAAD"/>
      </a:accent3>
      <a:accent4>
        <a:srgbClr val="DADAAE"/>
      </a:accent4>
      <a:accent5>
        <a:srgbClr val="E2AACA"/>
      </a:accent5>
      <a:accent6>
        <a:srgbClr val="4D0026"/>
      </a:accent6>
      <a:hlink>
        <a:srgbClr val="9C004E"/>
      </a:hlink>
      <a:folHlink>
        <a:srgbClr val="FF6600"/>
      </a:folHlink>
    </a:clrScheme>
    <a:fontScheme name="Тема Office">
      <a:majorFont>
        <a:latin typeface="Times New Roman"/>
        <a:ea typeface=""/>
        <a:cs typeface=""/>
      </a:majorFont>
      <a:minorFont>
        <a:latin typeface="Times New Roman"/>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a:defRPr>
        </a:defPPr>
      </a:lstStyle>
    </a:lnDef>
  </a:objectDefaults>
  <a:extraClrSchemeLst>
    <a:extraClrScheme>
      <a:clrScheme name="Тема Office 1">
        <a:dk1>
          <a:srgbClr val="220011"/>
        </a:dk1>
        <a:lt1>
          <a:srgbClr val="FFFFCC"/>
        </a:lt1>
        <a:dk2>
          <a:srgbClr val="660033"/>
        </a:dk2>
        <a:lt2>
          <a:srgbClr val="FFCC00"/>
        </a:lt2>
        <a:accent1>
          <a:srgbClr val="CC0099"/>
        </a:accent1>
        <a:accent2>
          <a:srgbClr val="56002B"/>
        </a:accent2>
        <a:accent3>
          <a:srgbClr val="B8AAAD"/>
        </a:accent3>
        <a:accent4>
          <a:srgbClr val="DADAAE"/>
        </a:accent4>
        <a:accent5>
          <a:srgbClr val="E2AACA"/>
        </a:accent5>
        <a:accent6>
          <a:srgbClr val="4D0026"/>
        </a:accent6>
        <a:hlink>
          <a:srgbClr val="9C004E"/>
        </a:hlink>
        <a:folHlink>
          <a:srgbClr val="FF6600"/>
        </a:folHlink>
      </a:clrScheme>
      <a:clrMap bg1="dk2" tx1="lt1" bg2="dk1" tx2="lt2" accent1="accent1" accent2="accent2" accent3="accent3" accent4="accent4" accent5="accent5" accent6="accent6" hlink="hlink" folHlink="folHlink"/>
    </a:extraClrScheme>
    <a:extraClrScheme>
      <a:clrScheme name="Тема Office 2">
        <a:dk1>
          <a:srgbClr val="000F1E"/>
        </a:dk1>
        <a:lt1>
          <a:srgbClr val="FFFFFF"/>
        </a:lt1>
        <a:dk2>
          <a:srgbClr val="003366"/>
        </a:dk2>
        <a:lt2>
          <a:srgbClr val="33CCCC"/>
        </a:lt2>
        <a:accent1>
          <a:srgbClr val="006699"/>
        </a:accent1>
        <a:accent2>
          <a:srgbClr val="003366"/>
        </a:accent2>
        <a:accent3>
          <a:srgbClr val="AAADB8"/>
        </a:accent3>
        <a:accent4>
          <a:srgbClr val="DADADA"/>
        </a:accent4>
        <a:accent5>
          <a:srgbClr val="AAB8CA"/>
        </a:accent5>
        <a:accent6>
          <a:srgbClr val="002D5C"/>
        </a:accent6>
        <a:hlink>
          <a:srgbClr val="0099CC"/>
        </a:hlink>
        <a:folHlink>
          <a:srgbClr val="009999"/>
        </a:folHlink>
      </a:clrScheme>
      <a:clrMap bg1="dk2" tx1="lt1" bg2="dk1" tx2="lt2" accent1="accent1" accent2="accent2" accent3="accent3" accent4="accent4" accent5="accent5" accent6="accent6" hlink="hlink" folHlink="folHlink"/>
    </a:extraClrScheme>
    <a:extraClrScheme>
      <a:clrScheme name="Тема Office 3">
        <a:dk1>
          <a:srgbClr val="002F2E"/>
        </a:dk1>
        <a:lt1>
          <a:srgbClr val="FFFFFF"/>
        </a:lt1>
        <a:dk2>
          <a:srgbClr val="008080"/>
        </a:dk2>
        <a:lt2>
          <a:srgbClr val="66FFCC"/>
        </a:lt2>
        <a:accent1>
          <a:srgbClr val="0099CC"/>
        </a:accent1>
        <a:accent2>
          <a:srgbClr val="005250"/>
        </a:accent2>
        <a:accent3>
          <a:srgbClr val="AAC0C0"/>
        </a:accent3>
        <a:accent4>
          <a:srgbClr val="DADADA"/>
        </a:accent4>
        <a:accent5>
          <a:srgbClr val="AACAE2"/>
        </a:accent5>
        <a:accent6>
          <a:srgbClr val="004948"/>
        </a:accent6>
        <a:hlink>
          <a:srgbClr val="00CC99"/>
        </a:hlink>
        <a:folHlink>
          <a:srgbClr val="009999"/>
        </a:folHlink>
      </a:clrScheme>
      <a:clrMap bg1="dk2" tx1="lt1" bg2="dk1" tx2="lt2" accent1="accent1" accent2="accent2" accent3="accent3" accent4="accent4" accent5="accent5" accent6="accent6" hlink="hlink" folHlink="folHlink"/>
    </a:extraClrScheme>
    <a:extraClrScheme>
      <a:clrScheme name="Тема Office 4">
        <a:dk1>
          <a:srgbClr val="000022"/>
        </a:dk1>
        <a:lt1>
          <a:srgbClr val="FFFFFF"/>
        </a:lt1>
        <a:dk2>
          <a:srgbClr val="000066"/>
        </a:dk2>
        <a:lt2>
          <a:srgbClr val="FFCC00"/>
        </a:lt2>
        <a:accent1>
          <a:srgbClr val="666699"/>
        </a:accent1>
        <a:accent2>
          <a:srgbClr val="000048"/>
        </a:accent2>
        <a:accent3>
          <a:srgbClr val="AAAAB8"/>
        </a:accent3>
        <a:accent4>
          <a:srgbClr val="DADADA"/>
        </a:accent4>
        <a:accent5>
          <a:srgbClr val="B8B8CA"/>
        </a:accent5>
        <a:accent6>
          <a:srgbClr val="000040"/>
        </a:accent6>
        <a:hlink>
          <a:srgbClr val="9999FF"/>
        </a:hlink>
        <a:folHlink>
          <a:srgbClr val="000099"/>
        </a:folHlink>
      </a:clrScheme>
      <a:clrMap bg1="dk2" tx1="lt1" bg2="dk1" tx2="lt2" accent1="accent1" accent2="accent2" accent3="accent3" accent4="accent4" accent5="accent5" accent6="accent6" hlink="hlink" folHlink="folHlink"/>
    </a:extraClrScheme>
    <a:extraClrScheme>
      <a:clrScheme name="Тема Office 5">
        <a:dk1>
          <a:srgbClr val="663300"/>
        </a:dk1>
        <a:lt1>
          <a:srgbClr val="FFFFFF"/>
        </a:lt1>
        <a:dk2>
          <a:srgbClr val="000000"/>
        </a:dk2>
        <a:lt2>
          <a:srgbClr val="FFFF99"/>
        </a:lt2>
        <a:accent1>
          <a:srgbClr val="FFCC66"/>
        </a:accent1>
        <a:accent2>
          <a:srgbClr val="FFFFCC"/>
        </a:accent2>
        <a:accent3>
          <a:srgbClr val="FFFFFF"/>
        </a:accent3>
        <a:accent4>
          <a:srgbClr val="562A00"/>
        </a:accent4>
        <a:accent5>
          <a:srgbClr val="FFE2B8"/>
        </a:accent5>
        <a:accent6>
          <a:srgbClr val="E7E7B9"/>
        </a:accent6>
        <a:hlink>
          <a:srgbClr val="FFCC00"/>
        </a:hlink>
        <a:folHlink>
          <a:srgbClr val="FF7C80"/>
        </a:folHlink>
      </a:clrScheme>
      <a:clrMap bg1="lt1" tx1="dk1" bg2="lt2" tx2="dk2" accent1="accent1" accent2="accent2" accent3="accent3" accent4="accent4" accent5="accent5" accent6="accent6" hlink="hlink" folHlink="folHlink"/>
    </a:extraClrScheme>
    <a:extraClrScheme>
      <a:clrScheme name="Тема Office 6">
        <a:dk1>
          <a:srgbClr val="000000"/>
        </a:dk1>
        <a:lt1>
          <a:srgbClr val="FFFFFF"/>
        </a:lt1>
        <a:dk2>
          <a:srgbClr val="000000"/>
        </a:dk2>
        <a:lt2>
          <a:srgbClr val="C0C0C0"/>
        </a:lt2>
        <a:accent1>
          <a:srgbClr val="CBCBCB"/>
        </a:accent1>
        <a:accent2>
          <a:srgbClr val="EAEAEA"/>
        </a:accent2>
        <a:accent3>
          <a:srgbClr val="FFFFFF"/>
        </a:accent3>
        <a:accent4>
          <a:srgbClr val="000000"/>
        </a:accent4>
        <a:accent5>
          <a:srgbClr val="E2E2E2"/>
        </a:accent5>
        <a:accent6>
          <a:srgbClr val="D4D4D4"/>
        </a:accent6>
        <a:hlink>
          <a:srgbClr val="4D4D4D"/>
        </a:hlink>
        <a:folHlink>
          <a:srgbClr val="868686"/>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Аспект">
  <a:themeElements>
    <a:clrScheme name="Аспект">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Аспект">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Аспект">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ppt/theme/theme9.xml><?xml version="1.0" encoding="utf-8"?>
<a:theme xmlns:a="http://schemas.openxmlformats.org/drawingml/2006/main" name="Водоворот">
  <a:themeElements>
    <a:clrScheme name="Водоворот 1">
      <a:dk1>
        <a:srgbClr val="000066"/>
      </a:dk1>
      <a:lt1>
        <a:srgbClr val="CCECFF"/>
      </a:lt1>
      <a:dk2>
        <a:srgbClr val="0000CC"/>
      </a:dk2>
      <a:lt2>
        <a:srgbClr val="CCFFFF"/>
      </a:lt2>
      <a:accent1>
        <a:srgbClr val="CC99FF"/>
      </a:accent1>
      <a:accent2>
        <a:srgbClr val="9999FF"/>
      </a:accent2>
      <a:accent3>
        <a:srgbClr val="AAAAE2"/>
      </a:accent3>
      <a:accent4>
        <a:srgbClr val="AEC9DA"/>
      </a:accent4>
      <a:accent5>
        <a:srgbClr val="E2CAFF"/>
      </a:accent5>
      <a:accent6>
        <a:srgbClr val="8A8AE7"/>
      </a:accent6>
      <a:hlink>
        <a:srgbClr val="99CCFF"/>
      </a:hlink>
      <a:folHlink>
        <a:srgbClr val="0066FF"/>
      </a:folHlink>
    </a:clrScheme>
    <a:fontScheme name="Водоворот">
      <a:majorFont>
        <a:latin typeface="Tahoma"/>
        <a:ea typeface=""/>
        <a:cs typeface=""/>
      </a:majorFont>
      <a:minorFont>
        <a:latin typeface="Tahoma"/>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ru-RU" sz="18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ru-RU" sz="18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Водоворот 1">
        <a:dk1>
          <a:srgbClr val="000066"/>
        </a:dk1>
        <a:lt1>
          <a:srgbClr val="CCECFF"/>
        </a:lt1>
        <a:dk2>
          <a:srgbClr val="0000CC"/>
        </a:dk2>
        <a:lt2>
          <a:srgbClr val="CCFFFF"/>
        </a:lt2>
        <a:accent1>
          <a:srgbClr val="CC99FF"/>
        </a:accent1>
        <a:accent2>
          <a:srgbClr val="9999FF"/>
        </a:accent2>
        <a:accent3>
          <a:srgbClr val="AAAAE2"/>
        </a:accent3>
        <a:accent4>
          <a:srgbClr val="AEC9DA"/>
        </a:accent4>
        <a:accent5>
          <a:srgbClr val="E2CAFF"/>
        </a:accent5>
        <a:accent6>
          <a:srgbClr val="8A8AE7"/>
        </a:accent6>
        <a:hlink>
          <a:srgbClr val="99CCFF"/>
        </a:hlink>
        <a:folHlink>
          <a:srgbClr val="0066FF"/>
        </a:folHlink>
      </a:clrScheme>
      <a:clrMap bg1="dk2" tx1="lt1" bg2="dk1" tx2="lt2" accent1="accent1" accent2="accent2" accent3="accent3" accent4="accent4" accent5="accent5" accent6="accent6" hlink="hlink" folHlink="folHlink"/>
    </a:extraClrScheme>
    <a:extraClrScheme>
      <a:clrScheme name="Водоворот 2">
        <a:dk1>
          <a:srgbClr val="000066"/>
        </a:dk1>
        <a:lt1>
          <a:srgbClr val="CCECFF"/>
        </a:lt1>
        <a:dk2>
          <a:srgbClr val="6699FF"/>
        </a:dk2>
        <a:lt2>
          <a:srgbClr val="CCFFFF"/>
        </a:lt2>
        <a:accent1>
          <a:srgbClr val="CC99FF"/>
        </a:accent1>
        <a:accent2>
          <a:srgbClr val="9999FF"/>
        </a:accent2>
        <a:accent3>
          <a:srgbClr val="B8CAFF"/>
        </a:accent3>
        <a:accent4>
          <a:srgbClr val="AEC9DA"/>
        </a:accent4>
        <a:accent5>
          <a:srgbClr val="E2CAFF"/>
        </a:accent5>
        <a:accent6>
          <a:srgbClr val="8A8AE7"/>
        </a:accent6>
        <a:hlink>
          <a:srgbClr val="99CCFF"/>
        </a:hlink>
        <a:folHlink>
          <a:srgbClr val="0066FF"/>
        </a:folHlink>
      </a:clrScheme>
      <a:clrMap bg1="dk2" tx1="lt1" bg2="dk1" tx2="lt2" accent1="accent1" accent2="accent2" accent3="accent3" accent4="accent4" accent5="accent5" accent6="accent6" hlink="hlink" folHlink="folHlink"/>
    </a:extraClrScheme>
    <a:extraClrScheme>
      <a:clrScheme name="Водоворот 3">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Lst>
</a:theme>
</file>

<file path=ppt/theme/themeOverride1.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otalTime>461</TotalTime>
  <Words>969</Words>
  <PresentationFormat>Экран (4:3)</PresentationFormat>
  <Paragraphs>109</Paragraphs>
  <Slides>41</Slides>
  <Notes>0</Notes>
  <HiddenSlides>0</HiddenSlides>
  <MMClips>0</MMClips>
  <ScaleCrop>false</ScaleCrop>
  <HeadingPairs>
    <vt:vector size="4" baseType="variant">
      <vt:variant>
        <vt:lpstr>Тема</vt:lpstr>
      </vt:variant>
      <vt:variant>
        <vt:i4>15</vt:i4>
      </vt:variant>
      <vt:variant>
        <vt:lpstr>Заголовки слайдов</vt:lpstr>
      </vt:variant>
      <vt:variant>
        <vt:i4>41</vt:i4>
      </vt:variant>
    </vt:vector>
  </HeadingPairs>
  <TitlesOfParts>
    <vt:vector size="56" baseType="lpstr">
      <vt:lpstr>Тема Office</vt:lpstr>
      <vt:lpstr>Техническая</vt:lpstr>
      <vt:lpstr>Открытая</vt:lpstr>
      <vt:lpstr>Яркая</vt:lpstr>
      <vt:lpstr>1_Техническая</vt:lpstr>
      <vt:lpstr>Трек</vt:lpstr>
      <vt:lpstr>Тема4</vt:lpstr>
      <vt:lpstr>Аспект</vt:lpstr>
      <vt:lpstr>Водоворот</vt:lpstr>
      <vt:lpstr>Business Plan</vt:lpstr>
      <vt:lpstr>Скругленный</vt:lpstr>
      <vt:lpstr>План</vt:lpstr>
      <vt:lpstr>Водяные знаки</vt:lpstr>
      <vt:lpstr>Лучи</vt:lpstr>
      <vt:lpstr>Вершина горы</vt:lpstr>
      <vt:lpstr>Киммерийцы. Тавры. Скифы. Сарматы. </vt:lpstr>
      <vt:lpstr>Слайд 2</vt:lpstr>
      <vt:lpstr>Киммерийцы</vt:lpstr>
      <vt:lpstr>Киммерийцы.</vt:lpstr>
      <vt:lpstr>Киммерийцы-</vt:lpstr>
      <vt:lpstr>Занятия киммерийцев</vt:lpstr>
      <vt:lpstr>Быт киммерийцев</vt:lpstr>
      <vt:lpstr>Археологические памятники</vt:lpstr>
      <vt:lpstr>Религия и искусство</vt:lpstr>
      <vt:lpstr>Слайд 10</vt:lpstr>
      <vt:lpstr>ТАВРЫ</vt:lpstr>
      <vt:lpstr>Город тавров</vt:lpstr>
      <vt:lpstr>Слайд 13</vt:lpstr>
      <vt:lpstr>Занятия тавров  в Крыму</vt:lpstr>
      <vt:lpstr>Захоронения у тавров</vt:lpstr>
      <vt:lpstr>Слайд 16</vt:lpstr>
      <vt:lpstr>СКИФЫ</vt:lpstr>
      <vt:lpstr>Слайд 18</vt:lpstr>
      <vt:lpstr>Слайд 19</vt:lpstr>
      <vt:lpstr>Одежда скифов</vt:lpstr>
      <vt:lpstr>Слайд 21</vt:lpstr>
      <vt:lpstr>Слайд 22</vt:lpstr>
      <vt:lpstr>Неаполь Скифский</vt:lpstr>
      <vt:lpstr>Обычаи</vt:lpstr>
      <vt:lpstr>Слайд 25</vt:lpstr>
      <vt:lpstr>Религия скифов</vt:lpstr>
      <vt:lpstr>Скифские каменные «бабы»</vt:lpstr>
      <vt:lpstr>Слайд 28</vt:lpstr>
      <vt:lpstr>Слайд 29</vt:lpstr>
      <vt:lpstr>Слайд 30</vt:lpstr>
      <vt:lpstr>сарматы</vt:lpstr>
      <vt:lpstr>Слайд 32</vt:lpstr>
      <vt:lpstr>Слайд 33</vt:lpstr>
      <vt:lpstr>Слайд 34</vt:lpstr>
      <vt:lpstr>Быт сарматов</vt:lpstr>
      <vt:lpstr>Слайд 36</vt:lpstr>
      <vt:lpstr>Сарматы и кокошник</vt:lpstr>
      <vt:lpstr>итог</vt:lpstr>
      <vt:lpstr>Потомки сарматов</vt:lpstr>
      <vt:lpstr>Источники информации:</vt:lpstr>
      <vt:lpstr>                      АВТОР ПРОЕКТА «Киммерийцы. Тавры. Скифы. Сарматы.», крымоведение, 6 класс</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Киммерийцы. Тавры. Скифы. Сарматы. </dc:title>
  <dc:creator>Администратор</dc:creator>
  <cp:lastModifiedBy>Администратор</cp:lastModifiedBy>
  <cp:revision>53</cp:revision>
  <dcterms:created xsi:type="dcterms:W3CDTF">2016-09-08T11:51:38Z</dcterms:created>
  <dcterms:modified xsi:type="dcterms:W3CDTF">2016-09-22T10:54:17Z</dcterms:modified>
</cp:coreProperties>
</file>